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67" r:id="rId6"/>
    <p:sldId id="257" r:id="rId7"/>
    <p:sldId id="258" r:id="rId8"/>
    <p:sldId id="260" r:id="rId9"/>
    <p:sldId id="259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2"/>
  </p:normalViewPr>
  <p:slideViewPr>
    <p:cSldViewPr snapToGrid="0">
      <p:cViewPr varScale="1">
        <p:scale>
          <a:sx n="78" d="100"/>
          <a:sy n="78" d="100"/>
        </p:scale>
        <p:origin x="12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hian Davies (Canolfan Gwasanaethau Cymraeg)" userId="0ba2bcf1-5113-42de-8d05-ea1bf95c3fe2" providerId="ADAL" clId="{69929DE0-B563-420A-9E2B-24467F21C3F7}"/>
    <pc:docChg chg="modSld">
      <pc:chgData name="Rhian Davies (Canolfan Gwasanaethau Cymraeg)" userId="0ba2bcf1-5113-42de-8d05-ea1bf95c3fe2" providerId="ADAL" clId="{69929DE0-B563-420A-9E2B-24467F21C3F7}" dt="2025-07-04T10:58:36.887" v="881" actId="13244"/>
      <pc:docMkLst>
        <pc:docMk/>
      </pc:docMkLst>
      <pc:sldChg chg="modSp mod">
        <pc:chgData name="Rhian Davies (Canolfan Gwasanaethau Cymraeg)" userId="0ba2bcf1-5113-42de-8d05-ea1bf95c3fe2" providerId="ADAL" clId="{69929DE0-B563-420A-9E2B-24467F21C3F7}" dt="2025-07-03T15:13:43.621" v="135" actId="962"/>
        <pc:sldMkLst>
          <pc:docMk/>
          <pc:sldMk cId="2522457310" sldId="256"/>
        </pc:sldMkLst>
        <pc:picChg chg="mod">
          <ac:chgData name="Rhian Davies (Canolfan Gwasanaethau Cymraeg)" userId="0ba2bcf1-5113-42de-8d05-ea1bf95c3fe2" providerId="ADAL" clId="{69929DE0-B563-420A-9E2B-24467F21C3F7}" dt="2025-07-03T15:13:31.811" v="133" actId="962"/>
          <ac:picMkLst>
            <pc:docMk/>
            <pc:sldMk cId="2522457310" sldId="256"/>
            <ac:picMk id="3" creationId="{027FD2F1-575E-2BB7-C363-D6BC59C09298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3:43.621" v="135" actId="962"/>
          <ac:picMkLst>
            <pc:docMk/>
            <pc:sldMk cId="2522457310" sldId="256"/>
            <ac:picMk id="5" creationId="{E05271D0-AE99-167C-5838-6A3BB781C64C}"/>
          </ac:picMkLst>
        </pc:picChg>
      </pc:sldChg>
      <pc:sldChg chg="addSp modSp mod">
        <pc:chgData name="Rhian Davies (Canolfan Gwasanaethau Cymraeg)" userId="0ba2bcf1-5113-42de-8d05-ea1bf95c3fe2" providerId="ADAL" clId="{69929DE0-B563-420A-9E2B-24467F21C3F7}" dt="2025-07-04T10:47:27.174" v="573" actId="1076"/>
        <pc:sldMkLst>
          <pc:docMk/>
          <pc:sldMk cId="3475793862" sldId="257"/>
        </pc:sldMkLst>
        <pc:spChg chg="ord">
          <ac:chgData name="Rhian Davies (Canolfan Gwasanaethau Cymraeg)" userId="0ba2bcf1-5113-42de-8d05-ea1bf95c3fe2" providerId="ADAL" clId="{69929DE0-B563-420A-9E2B-24467F21C3F7}" dt="2025-07-04T10:40:39.754" v="522"/>
          <ac:spMkLst>
            <pc:docMk/>
            <pc:sldMk cId="3475793862" sldId="257"/>
            <ac:spMk id="3" creationId="{F2C3DB9F-ACEC-B522-A238-5669283E084F}"/>
          </ac:spMkLst>
        </pc:spChg>
        <pc:spChg chg="add mod ord">
          <ac:chgData name="Rhian Davies (Canolfan Gwasanaethau Cymraeg)" userId="0ba2bcf1-5113-42de-8d05-ea1bf95c3fe2" providerId="ADAL" clId="{69929DE0-B563-420A-9E2B-24467F21C3F7}" dt="2025-07-04T10:40:32.024" v="508"/>
          <ac:spMkLst>
            <pc:docMk/>
            <pc:sldMk cId="3475793862" sldId="257"/>
            <ac:spMk id="4" creationId="{275AFC7A-1867-1596-AF26-FF124E3AD8CB}"/>
          </ac:spMkLst>
        </pc:spChg>
        <pc:spChg chg="mod ord">
          <ac:chgData name="Rhian Davies (Canolfan Gwasanaethau Cymraeg)" userId="0ba2bcf1-5113-42de-8d05-ea1bf95c3fe2" providerId="ADAL" clId="{69929DE0-B563-420A-9E2B-24467F21C3F7}" dt="2025-07-04T10:47:27.174" v="573" actId="1076"/>
          <ac:spMkLst>
            <pc:docMk/>
            <pc:sldMk cId="3475793862" sldId="257"/>
            <ac:spMk id="28" creationId="{337F816A-E059-D4AC-E802-3ABA85E015DE}"/>
          </ac:spMkLst>
        </pc:spChg>
        <pc:spChg chg="mod ord">
          <ac:chgData name="Rhian Davies (Canolfan Gwasanaethau Cymraeg)" userId="0ba2bcf1-5113-42de-8d05-ea1bf95c3fe2" providerId="ADAL" clId="{69929DE0-B563-420A-9E2B-24467F21C3F7}" dt="2025-07-04T10:40:53.336" v="544"/>
          <ac:spMkLst>
            <pc:docMk/>
            <pc:sldMk cId="3475793862" sldId="257"/>
            <ac:spMk id="29" creationId="{1725D6CB-AC94-A043-CE9F-16EFAF10FD53}"/>
          </ac:spMkLst>
        </pc:spChg>
        <pc:picChg chg="mod ord">
          <ac:chgData name="Rhian Davies (Canolfan Gwasanaethau Cymraeg)" userId="0ba2bcf1-5113-42de-8d05-ea1bf95c3fe2" providerId="ADAL" clId="{69929DE0-B563-420A-9E2B-24467F21C3F7}" dt="2025-07-04T10:42:26.016" v="556" actId="13244"/>
          <ac:picMkLst>
            <pc:docMk/>
            <pc:sldMk cId="3475793862" sldId="257"/>
            <ac:picMk id="11" creationId="{1387AC4D-6CE7-6501-4FDC-E1B2AAA0F277}"/>
          </ac:picMkLst>
        </pc:picChg>
        <pc:picChg chg="mod">
          <ac:chgData name="Rhian Davies (Canolfan Gwasanaethau Cymraeg)" userId="0ba2bcf1-5113-42de-8d05-ea1bf95c3fe2" providerId="ADAL" clId="{69929DE0-B563-420A-9E2B-24467F21C3F7}" dt="2025-07-04T10:40:55.889" v="546" actId="1036"/>
          <ac:picMkLst>
            <pc:docMk/>
            <pc:sldMk cId="3475793862" sldId="257"/>
            <ac:picMk id="16" creationId="{F8B9FBCD-60F2-EBA3-6CF1-21C0C11ECF1C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4:38.569" v="143" actId="962"/>
          <ac:picMkLst>
            <pc:docMk/>
            <pc:sldMk cId="3475793862" sldId="257"/>
            <ac:picMk id="17" creationId="{B03693ED-31D9-8256-F689-46E1D75043C4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4:41.290" v="145" actId="962"/>
          <ac:picMkLst>
            <pc:docMk/>
            <pc:sldMk cId="3475793862" sldId="257"/>
            <ac:picMk id="18" creationId="{06F0A7D8-CCF3-0C91-5A80-F78B44AD4330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4:44.588" v="147" actId="962"/>
          <ac:picMkLst>
            <pc:docMk/>
            <pc:sldMk cId="3475793862" sldId="257"/>
            <ac:picMk id="19" creationId="{02046C7C-E116-0DBF-D665-52E1B12AD50C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41:41.253" v="551" actId="962"/>
          <ac:picMkLst>
            <pc:docMk/>
            <pc:sldMk cId="3475793862" sldId="257"/>
            <ac:picMk id="20" creationId="{0DD9374B-7534-A371-59F7-DE090BD2F626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41:19.175" v="548"/>
          <ac:picMkLst>
            <pc:docMk/>
            <pc:sldMk cId="3475793862" sldId="257"/>
            <ac:picMk id="21" creationId="{D841202C-F4E2-6282-6CC3-2CF65980D926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41:28.121" v="549" actId="13244"/>
          <ac:picMkLst>
            <pc:docMk/>
            <pc:sldMk cId="3475793862" sldId="257"/>
            <ac:picMk id="22" creationId="{BCDA47F8-5DB6-DB03-B907-B7910A49AE7F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4:59.328" v="155" actId="962"/>
          <ac:picMkLst>
            <pc:docMk/>
            <pc:sldMk cId="3475793862" sldId="257"/>
            <ac:picMk id="23" creationId="{02F96640-9E08-352A-F8F9-958C973722DA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41:46.876" v="552" actId="13244"/>
          <ac:picMkLst>
            <pc:docMk/>
            <pc:sldMk cId="3475793862" sldId="257"/>
            <ac:picMk id="24" creationId="{8446CFC2-FA84-92B6-4C2A-82467437F9AB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5:06.503" v="159" actId="962"/>
          <ac:picMkLst>
            <pc:docMk/>
            <pc:sldMk cId="3475793862" sldId="257"/>
            <ac:picMk id="25" creationId="{C91DA0E1-A935-D530-8682-C9982179CD38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41:54.608" v="553" actId="13244"/>
          <ac:picMkLst>
            <pc:docMk/>
            <pc:sldMk cId="3475793862" sldId="257"/>
            <ac:picMk id="26" creationId="{7C95E9D3-C21A-D28A-E857-4ED7627219B0}"/>
          </ac:picMkLst>
        </pc:picChg>
      </pc:sldChg>
      <pc:sldChg chg="addSp modSp mod">
        <pc:chgData name="Rhian Davies (Canolfan Gwasanaethau Cymraeg)" userId="0ba2bcf1-5113-42de-8d05-ea1bf95c3fe2" providerId="ADAL" clId="{69929DE0-B563-420A-9E2B-24467F21C3F7}" dt="2025-07-04T10:47:02.809" v="568" actId="962"/>
        <pc:sldMkLst>
          <pc:docMk/>
          <pc:sldMk cId="3551183731" sldId="258"/>
        </pc:sldMkLst>
        <pc:spChg chg="ord">
          <ac:chgData name="Rhian Davies (Canolfan Gwasanaethau Cymraeg)" userId="0ba2bcf1-5113-42de-8d05-ea1bf95c3fe2" providerId="ADAL" clId="{69929DE0-B563-420A-9E2B-24467F21C3F7}" dt="2025-07-04T10:46:22.228" v="563"/>
          <ac:spMkLst>
            <pc:docMk/>
            <pc:sldMk cId="3551183731" sldId="258"/>
            <ac:spMk id="3" creationId="{F985455A-88CB-0F7E-4B34-4A4D98539A7E}"/>
          </ac:spMkLst>
        </pc:spChg>
        <pc:spChg chg="add mod ord">
          <ac:chgData name="Rhian Davies (Canolfan Gwasanaethau Cymraeg)" userId="0ba2bcf1-5113-42de-8d05-ea1bf95c3fe2" providerId="ADAL" clId="{69929DE0-B563-420A-9E2B-24467F21C3F7}" dt="2025-07-04T10:42:50.955" v="561"/>
          <ac:spMkLst>
            <pc:docMk/>
            <pc:sldMk cId="3551183731" sldId="258"/>
            <ac:spMk id="5" creationId="{B8C8548F-304A-80BB-B134-F6D443CB5550}"/>
          </ac:spMkLst>
        </pc:spChg>
        <pc:spChg chg="mod ord">
          <ac:chgData name="Rhian Davies (Canolfan Gwasanaethau Cymraeg)" userId="0ba2bcf1-5113-42de-8d05-ea1bf95c3fe2" providerId="ADAL" clId="{69929DE0-B563-420A-9E2B-24467F21C3F7}" dt="2025-07-04T10:46:27.494" v="565"/>
          <ac:spMkLst>
            <pc:docMk/>
            <pc:sldMk cId="3551183731" sldId="258"/>
            <ac:spMk id="18" creationId="{B0093B70-D1FB-E9BE-E27F-53008E57373B}"/>
          </ac:spMkLst>
        </pc:spChg>
        <pc:picChg chg="mod ord">
          <ac:chgData name="Rhian Davies (Canolfan Gwasanaethau Cymraeg)" userId="0ba2bcf1-5113-42de-8d05-ea1bf95c3fe2" providerId="ADAL" clId="{69929DE0-B563-420A-9E2B-24467F21C3F7}" dt="2025-07-04T10:46:29.638" v="566"/>
          <ac:picMkLst>
            <pc:docMk/>
            <pc:sldMk cId="3551183731" sldId="258"/>
            <ac:picMk id="4" creationId="{5D303BD0-B77F-B555-A489-016B0440C5FF}"/>
          </ac:picMkLst>
        </pc:picChg>
        <pc:picChg chg="mod">
          <ac:chgData name="Rhian Davies (Canolfan Gwasanaethau Cymraeg)" userId="0ba2bcf1-5113-42de-8d05-ea1bf95c3fe2" providerId="ADAL" clId="{69929DE0-B563-420A-9E2B-24467F21C3F7}" dt="2025-07-04T10:47:02.809" v="568" actId="962"/>
          <ac:picMkLst>
            <pc:docMk/>
            <pc:sldMk cId="3551183731" sldId="258"/>
            <ac:picMk id="7" creationId="{FDBEE34C-AEA3-E3CA-BFD3-ADD40CC2961C}"/>
          </ac:picMkLst>
        </pc:picChg>
      </pc:sldChg>
      <pc:sldChg chg="addSp modSp mod">
        <pc:chgData name="Rhian Davies (Canolfan Gwasanaethau Cymraeg)" userId="0ba2bcf1-5113-42de-8d05-ea1bf95c3fe2" providerId="ADAL" clId="{69929DE0-B563-420A-9E2B-24467F21C3F7}" dt="2025-07-04T10:50:29.694" v="633"/>
        <pc:sldMkLst>
          <pc:docMk/>
          <pc:sldMk cId="3966125660" sldId="259"/>
        </pc:sldMkLst>
        <pc:spChg chg="ord">
          <ac:chgData name="Rhian Davies (Canolfan Gwasanaethau Cymraeg)" userId="0ba2bcf1-5113-42de-8d05-ea1bf95c3fe2" providerId="ADAL" clId="{69929DE0-B563-420A-9E2B-24467F21C3F7}" dt="2025-07-04T10:50:24.463" v="621"/>
          <ac:spMkLst>
            <pc:docMk/>
            <pc:sldMk cId="3966125660" sldId="259"/>
            <ac:spMk id="3" creationId="{87DFF51E-1228-5981-5381-81E8D7E586C6}"/>
          </ac:spMkLst>
        </pc:spChg>
        <pc:spChg chg="add mod ord">
          <ac:chgData name="Rhian Davies (Canolfan Gwasanaethau Cymraeg)" userId="0ba2bcf1-5113-42de-8d05-ea1bf95c3fe2" providerId="ADAL" clId="{69929DE0-B563-420A-9E2B-24467F21C3F7}" dt="2025-07-04T10:50:14.798" v="608"/>
          <ac:spMkLst>
            <pc:docMk/>
            <pc:sldMk cId="3966125660" sldId="259"/>
            <ac:spMk id="5" creationId="{9A51DEB9-49D6-500C-7DFD-B067BD457674}"/>
          </ac:spMkLst>
        </pc:spChg>
        <pc:spChg chg="mod ord">
          <ac:chgData name="Rhian Davies (Canolfan Gwasanaethau Cymraeg)" userId="0ba2bcf1-5113-42de-8d05-ea1bf95c3fe2" providerId="ADAL" clId="{69929DE0-B563-420A-9E2B-24467F21C3F7}" dt="2025-07-04T10:50:29.694" v="633"/>
          <ac:spMkLst>
            <pc:docMk/>
            <pc:sldMk cId="3966125660" sldId="259"/>
            <ac:spMk id="53" creationId="{AC687479-11FF-8D30-B0F5-B2111FAB4762}"/>
          </ac:spMkLst>
        </pc:spChg>
        <pc:picChg chg="mod">
          <ac:chgData name="Rhian Davies (Canolfan Gwasanaethau Cymraeg)" userId="0ba2bcf1-5113-42de-8d05-ea1bf95c3fe2" providerId="ADAL" clId="{69929DE0-B563-420A-9E2B-24467F21C3F7}" dt="2025-07-03T15:17:51.714" v="229" actId="962"/>
          <ac:picMkLst>
            <pc:docMk/>
            <pc:sldMk cId="3966125660" sldId="259"/>
            <ac:picMk id="4" creationId="{3BB9D513-8F3B-2DB1-1E9C-8CA0CC2DA4FA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8:02.890" v="231" actId="962"/>
          <ac:picMkLst>
            <pc:docMk/>
            <pc:sldMk cId="3966125660" sldId="259"/>
            <ac:picMk id="12" creationId="{58AF9105-F016-5585-65B4-824417619DC6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8:24.271" v="233" actId="962"/>
          <ac:picMkLst>
            <pc:docMk/>
            <pc:sldMk cId="3966125660" sldId="259"/>
            <ac:picMk id="13" creationId="{5D5BA9B0-7DB5-A93A-8C6A-028A46CBA21E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8:32.071" v="235" actId="962"/>
          <ac:picMkLst>
            <pc:docMk/>
            <pc:sldMk cId="3966125660" sldId="259"/>
            <ac:picMk id="14" creationId="{2E6C32C5-8665-5FA9-C153-6516DAB15869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8:41.478" v="237" actId="962"/>
          <ac:picMkLst>
            <pc:docMk/>
            <pc:sldMk cId="3966125660" sldId="259"/>
            <ac:picMk id="15" creationId="{BEC352BF-9378-7296-F540-8DCA4C02B95A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8:49.860" v="239" actId="962"/>
          <ac:picMkLst>
            <pc:docMk/>
            <pc:sldMk cId="3966125660" sldId="259"/>
            <ac:picMk id="16" creationId="{09B120CC-B83B-3EBF-CF10-42108F041904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8:58.358" v="241" actId="962"/>
          <ac:picMkLst>
            <pc:docMk/>
            <pc:sldMk cId="3966125660" sldId="259"/>
            <ac:picMk id="17" creationId="{734BE5EA-C879-0F4C-6E2D-4A36957EE6A9}"/>
          </ac:picMkLst>
        </pc:picChg>
        <pc:cxnChg chg="mod">
          <ac:chgData name="Rhian Davies (Canolfan Gwasanaethau Cymraeg)" userId="0ba2bcf1-5113-42de-8d05-ea1bf95c3fe2" providerId="ADAL" clId="{69929DE0-B563-420A-9E2B-24467F21C3F7}" dt="2025-07-03T15:19:08.047" v="243" actId="962"/>
          <ac:cxnSpMkLst>
            <pc:docMk/>
            <pc:sldMk cId="3966125660" sldId="259"/>
            <ac:cxnSpMk id="20" creationId="{4CC33021-A560-95BA-EB63-8FB5EAB866C9}"/>
          </ac:cxnSpMkLst>
        </pc:cxnChg>
        <pc:cxnChg chg="mod">
          <ac:chgData name="Rhian Davies (Canolfan Gwasanaethau Cymraeg)" userId="0ba2bcf1-5113-42de-8d05-ea1bf95c3fe2" providerId="ADAL" clId="{69929DE0-B563-420A-9E2B-24467F21C3F7}" dt="2025-07-03T15:19:12.568" v="245" actId="962"/>
          <ac:cxnSpMkLst>
            <pc:docMk/>
            <pc:sldMk cId="3966125660" sldId="259"/>
            <ac:cxnSpMk id="33" creationId="{46616791-B135-DFC4-9DFD-6539ED1B9EB2}"/>
          </ac:cxnSpMkLst>
        </pc:cxnChg>
      </pc:sldChg>
      <pc:sldChg chg="addSp modSp mod">
        <pc:chgData name="Rhian Davies (Canolfan Gwasanaethau Cymraeg)" userId="0ba2bcf1-5113-42de-8d05-ea1bf95c3fe2" providerId="ADAL" clId="{69929DE0-B563-420A-9E2B-24467F21C3F7}" dt="2025-07-04T10:48:02.627" v="593"/>
        <pc:sldMkLst>
          <pc:docMk/>
          <pc:sldMk cId="2809151613" sldId="260"/>
        </pc:sldMkLst>
        <pc:spChg chg="ord">
          <ac:chgData name="Rhian Davies (Canolfan Gwasanaethau Cymraeg)" userId="0ba2bcf1-5113-42de-8d05-ea1bf95c3fe2" providerId="ADAL" clId="{69929DE0-B563-420A-9E2B-24467F21C3F7}" dt="2025-07-04T10:47:56.923" v="592"/>
          <ac:spMkLst>
            <pc:docMk/>
            <pc:sldMk cId="2809151613" sldId="260"/>
            <ac:spMk id="3" creationId="{89F8B34A-CBC8-F1ED-4F2B-7CFC7D5F00E1}"/>
          </ac:spMkLst>
        </pc:spChg>
        <pc:spChg chg="ord">
          <ac:chgData name="Rhian Davies (Canolfan Gwasanaethau Cymraeg)" userId="0ba2bcf1-5113-42de-8d05-ea1bf95c3fe2" providerId="ADAL" clId="{69929DE0-B563-420A-9E2B-24467F21C3F7}" dt="2025-07-04T10:47:46.515" v="587"/>
          <ac:spMkLst>
            <pc:docMk/>
            <pc:sldMk cId="2809151613" sldId="260"/>
            <ac:spMk id="4" creationId="{7DB6FC3C-89B2-E4B2-624C-68A1D06F0C6F}"/>
          </ac:spMkLst>
        </pc:spChg>
        <pc:spChg chg="add mod ord">
          <ac:chgData name="Rhian Davies (Canolfan Gwasanaethau Cymraeg)" userId="0ba2bcf1-5113-42de-8d05-ea1bf95c3fe2" providerId="ADAL" clId="{69929DE0-B563-420A-9E2B-24467F21C3F7}" dt="2025-07-04T10:47:39.526" v="581"/>
          <ac:spMkLst>
            <pc:docMk/>
            <pc:sldMk cId="2809151613" sldId="260"/>
            <ac:spMk id="5" creationId="{98C4C0DA-901B-962B-F1D9-2C47F29576E6}"/>
          </ac:spMkLst>
        </pc:spChg>
        <pc:spChg chg="mod">
          <ac:chgData name="Rhian Davies (Canolfan Gwasanaethau Cymraeg)" userId="0ba2bcf1-5113-42de-8d05-ea1bf95c3fe2" providerId="ADAL" clId="{69929DE0-B563-420A-9E2B-24467F21C3F7}" dt="2025-07-03T15:16:46.220" v="219" actId="962"/>
          <ac:spMkLst>
            <pc:docMk/>
            <pc:sldMk cId="2809151613" sldId="260"/>
            <ac:spMk id="6" creationId="{AB1E0DCE-A064-5FFF-AF0A-9B7617137608}"/>
          </ac:spMkLst>
        </pc:spChg>
        <pc:picChg chg="mod">
          <ac:chgData name="Rhian Davies (Canolfan Gwasanaethau Cymraeg)" userId="0ba2bcf1-5113-42de-8d05-ea1bf95c3fe2" providerId="ADAL" clId="{69929DE0-B563-420A-9E2B-24467F21C3F7}" dt="2025-07-03T15:17:00.091" v="221" actId="962"/>
          <ac:picMkLst>
            <pc:docMk/>
            <pc:sldMk cId="2809151613" sldId="260"/>
            <ac:picMk id="8" creationId="{E50E9CAB-05C8-6E3A-EB0F-BFE1E0FB1EFF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7:08.687" v="223" actId="962"/>
          <ac:picMkLst>
            <pc:docMk/>
            <pc:sldMk cId="2809151613" sldId="260"/>
            <ac:picMk id="9" creationId="{90AA158D-9639-E5D3-5C3F-50F20E6AB499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48:02.627" v="593"/>
          <ac:picMkLst>
            <pc:docMk/>
            <pc:sldMk cId="2809151613" sldId="260"/>
            <ac:picMk id="12" creationId="{EEB049F4-5F99-DF83-F78A-A1A7C0EC2435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17:25.734" v="227" actId="962"/>
          <ac:picMkLst>
            <pc:docMk/>
            <pc:sldMk cId="2809151613" sldId="260"/>
            <ac:picMk id="16" creationId="{9F4E4AF0-53D8-47B1-47C9-25FDC7B17B60}"/>
          </ac:picMkLst>
        </pc:picChg>
      </pc:sldChg>
      <pc:sldChg chg="addSp modSp mod">
        <pc:chgData name="Rhian Davies (Canolfan Gwasanaethau Cymraeg)" userId="0ba2bcf1-5113-42de-8d05-ea1bf95c3fe2" providerId="ADAL" clId="{69929DE0-B563-420A-9E2B-24467F21C3F7}" dt="2025-07-04T10:51:34.254" v="641"/>
        <pc:sldMkLst>
          <pc:docMk/>
          <pc:sldMk cId="2111678634" sldId="261"/>
        </pc:sldMkLst>
        <pc:spChg chg="ord">
          <ac:chgData name="Rhian Davies (Canolfan Gwasanaethau Cymraeg)" userId="0ba2bcf1-5113-42de-8d05-ea1bf95c3fe2" providerId="ADAL" clId="{69929DE0-B563-420A-9E2B-24467F21C3F7}" dt="2025-07-04T10:51:34.254" v="641"/>
          <ac:spMkLst>
            <pc:docMk/>
            <pc:sldMk cId="2111678634" sldId="261"/>
            <ac:spMk id="3" creationId="{6295D3B0-F850-D5EF-BB52-AC59274DCA52}"/>
          </ac:spMkLst>
        </pc:spChg>
        <pc:spChg chg="add mod ord">
          <ac:chgData name="Rhian Davies (Canolfan Gwasanaethau Cymraeg)" userId="0ba2bcf1-5113-42de-8d05-ea1bf95c3fe2" providerId="ADAL" clId="{69929DE0-B563-420A-9E2B-24467F21C3F7}" dt="2025-07-04T10:51:30.080" v="638"/>
          <ac:spMkLst>
            <pc:docMk/>
            <pc:sldMk cId="2111678634" sldId="261"/>
            <ac:spMk id="4" creationId="{84EAB77D-E586-F303-0700-F9647A28AAA7}"/>
          </ac:spMkLst>
        </pc:spChg>
        <pc:spChg chg="mod">
          <ac:chgData name="Rhian Davies (Canolfan Gwasanaethau Cymraeg)" userId="0ba2bcf1-5113-42de-8d05-ea1bf95c3fe2" providerId="ADAL" clId="{69929DE0-B563-420A-9E2B-24467F21C3F7}" dt="2025-07-03T15:20:57.086" v="249" actId="962"/>
          <ac:spMkLst>
            <pc:docMk/>
            <pc:sldMk cId="2111678634" sldId="261"/>
            <ac:spMk id="6" creationId="{7353C912-C0C4-4965-5B2B-A05667B3B958}"/>
          </ac:spMkLst>
        </pc:spChg>
        <pc:picChg chg="mod">
          <ac:chgData name="Rhian Davies (Canolfan Gwasanaethau Cymraeg)" userId="0ba2bcf1-5113-42de-8d05-ea1bf95c3fe2" providerId="ADAL" clId="{69929DE0-B563-420A-9E2B-24467F21C3F7}" dt="2025-07-03T15:21:36.384" v="251" actId="962"/>
          <ac:picMkLst>
            <pc:docMk/>
            <pc:sldMk cId="2111678634" sldId="261"/>
            <ac:picMk id="8" creationId="{064E918D-7CD1-3E70-8342-8C238FC3DE11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2:04.020" v="253" actId="962"/>
          <ac:picMkLst>
            <pc:docMk/>
            <pc:sldMk cId="2111678634" sldId="261"/>
            <ac:picMk id="14" creationId="{E188EA3A-8E79-1332-EBB5-EF0004115766}"/>
          </ac:picMkLst>
        </pc:picChg>
      </pc:sldChg>
      <pc:sldChg chg="addSp modSp mod">
        <pc:chgData name="Rhian Davies (Canolfan Gwasanaethau Cymraeg)" userId="0ba2bcf1-5113-42de-8d05-ea1bf95c3fe2" providerId="ADAL" clId="{69929DE0-B563-420A-9E2B-24467F21C3F7}" dt="2025-07-04T10:52:37.483" v="658"/>
        <pc:sldMkLst>
          <pc:docMk/>
          <pc:sldMk cId="834450" sldId="262"/>
        </pc:sldMkLst>
        <pc:spChg chg="ord">
          <ac:chgData name="Rhian Davies (Canolfan Gwasanaethau Cymraeg)" userId="0ba2bcf1-5113-42de-8d05-ea1bf95c3fe2" providerId="ADAL" clId="{69929DE0-B563-420A-9E2B-24467F21C3F7}" dt="2025-07-04T10:51:58.105" v="653"/>
          <ac:spMkLst>
            <pc:docMk/>
            <pc:sldMk cId="834450" sldId="262"/>
            <ac:spMk id="2" creationId="{40EC0B0C-7212-EB58-3454-3D0D86B032EC}"/>
          </ac:spMkLst>
        </pc:spChg>
        <pc:spChg chg="ord">
          <ac:chgData name="Rhian Davies (Canolfan Gwasanaethau Cymraeg)" userId="0ba2bcf1-5113-42de-8d05-ea1bf95c3fe2" providerId="ADAL" clId="{69929DE0-B563-420A-9E2B-24467F21C3F7}" dt="2025-07-04T10:51:53.924" v="652"/>
          <ac:spMkLst>
            <pc:docMk/>
            <pc:sldMk cId="834450" sldId="262"/>
            <ac:spMk id="3" creationId="{4C3A8D2D-8925-EFC6-FA39-FFF5A61FE8D6}"/>
          </ac:spMkLst>
        </pc:spChg>
        <pc:spChg chg="mod ord">
          <ac:chgData name="Rhian Davies (Canolfan Gwasanaethau Cymraeg)" userId="0ba2bcf1-5113-42de-8d05-ea1bf95c3fe2" providerId="ADAL" clId="{69929DE0-B563-420A-9E2B-24467F21C3F7}" dt="2025-07-04T10:52:05.770" v="655"/>
          <ac:spMkLst>
            <pc:docMk/>
            <pc:sldMk cId="834450" sldId="262"/>
            <ac:spMk id="5" creationId="{1A052563-325E-E169-6155-B2CFBB4EE0F4}"/>
          </ac:spMkLst>
        </pc:spChg>
        <pc:spChg chg="add mod ord">
          <ac:chgData name="Rhian Davies (Canolfan Gwasanaethau Cymraeg)" userId="0ba2bcf1-5113-42de-8d05-ea1bf95c3fe2" providerId="ADAL" clId="{69929DE0-B563-420A-9E2B-24467F21C3F7}" dt="2025-07-04T10:51:48.017" v="647"/>
          <ac:spMkLst>
            <pc:docMk/>
            <pc:sldMk cId="834450" sldId="262"/>
            <ac:spMk id="6" creationId="{179DEA8C-E0CF-E513-0D18-8CE8E1D3CDF7}"/>
          </ac:spMkLst>
        </pc:spChg>
        <pc:picChg chg="mod">
          <ac:chgData name="Rhian Davies (Canolfan Gwasanaethau Cymraeg)" userId="0ba2bcf1-5113-42de-8d05-ea1bf95c3fe2" providerId="ADAL" clId="{69929DE0-B563-420A-9E2B-24467F21C3F7}" dt="2025-07-04T10:52:24.245" v="656" actId="962"/>
          <ac:picMkLst>
            <pc:docMk/>
            <pc:sldMk cId="834450" sldId="262"/>
            <ac:picMk id="4" creationId="{D20F103A-E156-EA7F-F692-D2624E7AA139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3:41.450" v="385" actId="962"/>
          <ac:picMkLst>
            <pc:docMk/>
            <pc:sldMk cId="834450" sldId="262"/>
            <ac:picMk id="8" creationId="{A7C3E80B-E09C-1995-104C-85FDB9742A4F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2:37.483" v="658"/>
          <ac:picMkLst>
            <pc:docMk/>
            <pc:sldMk cId="834450" sldId="262"/>
            <ac:picMk id="10" creationId="{7AFB3C8F-6DF0-20E7-0E0C-912C3A1BF247}"/>
          </ac:picMkLst>
        </pc:picChg>
      </pc:sldChg>
      <pc:sldChg chg="addSp modSp mod">
        <pc:chgData name="Rhian Davies (Canolfan Gwasanaethau Cymraeg)" userId="0ba2bcf1-5113-42de-8d05-ea1bf95c3fe2" providerId="ADAL" clId="{69929DE0-B563-420A-9E2B-24467F21C3F7}" dt="2025-07-04T10:54:48.541" v="729" actId="962"/>
        <pc:sldMkLst>
          <pc:docMk/>
          <pc:sldMk cId="31750574" sldId="263"/>
        </pc:sldMkLst>
        <pc:spChg chg="ord">
          <ac:chgData name="Rhian Davies (Canolfan Gwasanaethau Cymraeg)" userId="0ba2bcf1-5113-42de-8d05-ea1bf95c3fe2" providerId="ADAL" clId="{69929DE0-B563-420A-9E2B-24467F21C3F7}" dt="2025-07-04T10:53:11.636" v="684"/>
          <ac:spMkLst>
            <pc:docMk/>
            <pc:sldMk cId="31750574" sldId="263"/>
            <ac:spMk id="4" creationId="{7D05B03E-FEF8-CBA2-EB0B-0089FE19D588}"/>
          </ac:spMkLst>
        </pc:spChg>
        <pc:spChg chg="add mod ord">
          <ac:chgData name="Rhian Davies (Canolfan Gwasanaethau Cymraeg)" userId="0ba2bcf1-5113-42de-8d05-ea1bf95c3fe2" providerId="ADAL" clId="{69929DE0-B563-420A-9E2B-24467F21C3F7}" dt="2025-07-04T10:53:01.818" v="672"/>
          <ac:spMkLst>
            <pc:docMk/>
            <pc:sldMk cId="31750574" sldId="263"/>
            <ac:spMk id="9" creationId="{83D4E50C-2345-2B3E-E1F1-F688E82997B2}"/>
          </ac:spMkLst>
        </pc:spChg>
        <pc:spChg chg="mod ord">
          <ac:chgData name="Rhian Davies (Canolfan Gwasanaethau Cymraeg)" userId="0ba2bcf1-5113-42de-8d05-ea1bf95c3fe2" providerId="ADAL" clId="{69929DE0-B563-420A-9E2B-24467F21C3F7}" dt="2025-07-04T10:53:20.529" v="689"/>
          <ac:spMkLst>
            <pc:docMk/>
            <pc:sldMk cId="31750574" sldId="263"/>
            <ac:spMk id="13" creationId="{705C2D00-4CC9-3D8B-40D1-8F1332BA3597}"/>
          </ac:spMkLst>
        </pc:spChg>
        <pc:picChg chg="mod ord">
          <ac:chgData name="Rhian Davies (Canolfan Gwasanaethau Cymraeg)" userId="0ba2bcf1-5113-42de-8d05-ea1bf95c3fe2" providerId="ADAL" clId="{69929DE0-B563-420A-9E2B-24467F21C3F7}" dt="2025-07-04T10:54:06.304" v="704" actId="962"/>
          <ac:picMkLst>
            <pc:docMk/>
            <pc:sldMk cId="31750574" sldId="263"/>
            <ac:picMk id="14" creationId="{3D6D4F58-5F10-F6D0-930D-7E86D861F5E1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4:18.562" v="710" actId="962"/>
          <ac:picMkLst>
            <pc:docMk/>
            <pc:sldMk cId="31750574" sldId="263"/>
            <ac:picMk id="15" creationId="{E95AF13F-B4BB-BA36-4224-CC9C17D18D22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4:32.836" v="723" actId="962"/>
          <ac:picMkLst>
            <pc:docMk/>
            <pc:sldMk cId="31750574" sldId="263"/>
            <ac:picMk id="18" creationId="{75FD2A22-F44D-29D2-E033-23BF059204AE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4:48.541" v="729" actId="962"/>
          <ac:picMkLst>
            <pc:docMk/>
            <pc:sldMk cId="31750574" sldId="263"/>
            <ac:picMk id="19" creationId="{1BD83FDD-0FA5-A945-5ED2-F6B857F51866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3:30.039" v="698"/>
          <ac:picMkLst>
            <pc:docMk/>
            <pc:sldMk cId="31750574" sldId="263"/>
            <ac:picMk id="21" creationId="{8477EC48-7C58-4643-E0F6-B1C48390E5E5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4:23.564" v="717"/>
          <ac:picMkLst>
            <pc:docMk/>
            <pc:sldMk cId="31750574" sldId="263"/>
            <ac:picMk id="23" creationId="{1359D59B-BA3D-CE04-3A05-1E77769DC06A}"/>
          </ac:picMkLst>
        </pc:picChg>
        <pc:cxnChg chg="mod">
          <ac:chgData name="Rhian Davies (Canolfan Gwasanaethau Cymraeg)" userId="0ba2bcf1-5113-42de-8d05-ea1bf95c3fe2" providerId="ADAL" clId="{69929DE0-B563-420A-9E2B-24467F21C3F7}" dt="2025-07-03T15:25:09.044" v="387" actId="962"/>
          <ac:cxnSpMkLst>
            <pc:docMk/>
            <pc:sldMk cId="31750574" sldId="263"/>
            <ac:cxnSpMk id="5" creationId="{ECD0468E-C5E7-35BA-5481-5703F051948E}"/>
          </ac:cxnSpMkLst>
        </pc:cxnChg>
        <pc:cxnChg chg="mod">
          <ac:chgData name="Rhian Davies (Canolfan Gwasanaethau Cymraeg)" userId="0ba2bcf1-5113-42de-8d05-ea1bf95c3fe2" providerId="ADAL" clId="{69929DE0-B563-420A-9E2B-24467F21C3F7}" dt="2025-07-03T15:25:13.207" v="389" actId="962"/>
          <ac:cxnSpMkLst>
            <pc:docMk/>
            <pc:sldMk cId="31750574" sldId="263"/>
            <ac:cxnSpMk id="6" creationId="{3A0F690D-D157-858C-3ABF-7A267D65165A}"/>
          </ac:cxnSpMkLst>
        </pc:cxnChg>
      </pc:sldChg>
      <pc:sldChg chg="addSp modSp mod">
        <pc:chgData name="Rhian Davies (Canolfan Gwasanaethau Cymraeg)" userId="0ba2bcf1-5113-42de-8d05-ea1bf95c3fe2" providerId="ADAL" clId="{69929DE0-B563-420A-9E2B-24467F21C3F7}" dt="2025-07-04T10:56:41.786" v="784" actId="13244"/>
        <pc:sldMkLst>
          <pc:docMk/>
          <pc:sldMk cId="2113165537" sldId="264"/>
        </pc:sldMkLst>
        <pc:spChg chg="add mod ord">
          <ac:chgData name="Rhian Davies (Canolfan Gwasanaethau Cymraeg)" userId="0ba2bcf1-5113-42de-8d05-ea1bf95c3fe2" providerId="ADAL" clId="{69929DE0-B563-420A-9E2B-24467F21C3F7}" dt="2025-07-04T10:55:25.307" v="753"/>
          <ac:spMkLst>
            <pc:docMk/>
            <pc:sldMk cId="2113165537" sldId="264"/>
            <ac:spMk id="3" creationId="{C9D0CF82-8774-D58F-C400-0245EC5E9C14}"/>
          </ac:spMkLst>
        </pc:spChg>
        <pc:spChg chg="mod">
          <ac:chgData name="Rhian Davies (Canolfan Gwasanaethau Cymraeg)" userId="0ba2bcf1-5113-42de-8d05-ea1bf95c3fe2" providerId="ADAL" clId="{69929DE0-B563-420A-9E2B-24467F21C3F7}" dt="2025-07-03T15:27:04.648" v="411" actId="962"/>
          <ac:spMkLst>
            <pc:docMk/>
            <pc:sldMk cId="2113165537" sldId="264"/>
            <ac:spMk id="5" creationId="{269AA0CC-049A-13A6-E69C-8F0CB8B699D0}"/>
          </ac:spMkLst>
        </pc:spChg>
        <pc:spChg chg="mod">
          <ac:chgData name="Rhian Davies (Canolfan Gwasanaethau Cymraeg)" userId="0ba2bcf1-5113-42de-8d05-ea1bf95c3fe2" providerId="ADAL" clId="{69929DE0-B563-420A-9E2B-24467F21C3F7}" dt="2025-07-03T15:26:26.348" v="405" actId="962"/>
          <ac:spMkLst>
            <pc:docMk/>
            <pc:sldMk cId="2113165537" sldId="264"/>
            <ac:spMk id="7" creationId="{83A77B96-A721-F52D-8DF9-D984C2F41A91}"/>
          </ac:spMkLst>
        </pc:spChg>
        <pc:spChg chg="ord">
          <ac:chgData name="Rhian Davies (Canolfan Gwasanaethau Cymraeg)" userId="0ba2bcf1-5113-42de-8d05-ea1bf95c3fe2" providerId="ADAL" clId="{69929DE0-B563-420A-9E2B-24467F21C3F7}" dt="2025-07-04T10:55:39.442" v="777"/>
          <ac:spMkLst>
            <pc:docMk/>
            <pc:sldMk cId="2113165537" sldId="264"/>
            <ac:spMk id="28" creationId="{22D12635-1559-73C8-BBC8-5015DF1C1CCC}"/>
          </ac:spMkLst>
        </pc:spChg>
        <pc:picChg chg="mod">
          <ac:chgData name="Rhian Davies (Canolfan Gwasanaethau Cymraeg)" userId="0ba2bcf1-5113-42de-8d05-ea1bf95c3fe2" providerId="ADAL" clId="{69929DE0-B563-420A-9E2B-24467F21C3F7}" dt="2025-07-03T15:27:36.722" v="413" actId="962"/>
          <ac:picMkLst>
            <pc:docMk/>
            <pc:sldMk cId="2113165537" sldId="264"/>
            <ac:picMk id="8" creationId="{1A096CF5-207C-CA6F-60FC-07B3DF614E3D}"/>
          </ac:picMkLst>
        </pc:picChg>
        <pc:picChg chg="mod">
          <ac:chgData name="Rhian Davies (Canolfan Gwasanaethau Cymraeg)" userId="0ba2bcf1-5113-42de-8d05-ea1bf95c3fe2" providerId="ADAL" clId="{69929DE0-B563-420A-9E2B-24467F21C3F7}" dt="2025-07-04T10:55:46.557" v="778" actId="962"/>
          <ac:picMkLst>
            <pc:docMk/>
            <pc:sldMk cId="2113165537" sldId="264"/>
            <ac:picMk id="9" creationId="{23748D00-A2B1-F41F-62D0-F91BD729FEB2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5:51.323" v="782"/>
          <ac:picMkLst>
            <pc:docMk/>
            <pc:sldMk cId="2113165537" sldId="264"/>
            <ac:picMk id="10" creationId="{65023546-5073-4C65-54C3-21A4F7F47235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7:39.878" v="415" actId="962"/>
          <ac:picMkLst>
            <pc:docMk/>
            <pc:sldMk cId="2113165537" sldId="264"/>
            <ac:picMk id="11" creationId="{081ED8D7-B3CB-2CAE-1834-2C77EB4FB007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7:43.913" v="417" actId="962"/>
          <ac:picMkLst>
            <pc:docMk/>
            <pc:sldMk cId="2113165537" sldId="264"/>
            <ac:picMk id="12" creationId="{D78A31A2-2377-B26D-AF4E-F97DE846F2CF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7:47.233" v="419" actId="962"/>
          <ac:picMkLst>
            <pc:docMk/>
            <pc:sldMk cId="2113165537" sldId="264"/>
            <ac:picMk id="13" creationId="{FDA44D24-D18F-353B-4437-77B39A3FA03E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7:49.642" v="421" actId="962"/>
          <ac:picMkLst>
            <pc:docMk/>
            <pc:sldMk cId="2113165537" sldId="264"/>
            <ac:picMk id="14" creationId="{83706F41-2B15-FDD3-2D76-11A0E3F7EB40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7:56.193" v="423" actId="962"/>
          <ac:picMkLst>
            <pc:docMk/>
            <pc:sldMk cId="2113165537" sldId="264"/>
            <ac:picMk id="15" creationId="{811297B8-6CD0-685F-EB02-EFD9B7CDE77D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7:59.867" v="425" actId="962"/>
          <ac:picMkLst>
            <pc:docMk/>
            <pc:sldMk cId="2113165537" sldId="264"/>
            <ac:picMk id="16" creationId="{034D6FF5-850A-3046-444F-C9D6FE76B374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8:03.178" v="427" actId="962"/>
          <ac:picMkLst>
            <pc:docMk/>
            <pc:sldMk cId="2113165537" sldId="264"/>
            <ac:picMk id="17" creationId="{22197EED-B5A4-52F1-B5DD-966646C420CA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8:07.623" v="429" actId="962"/>
          <ac:picMkLst>
            <pc:docMk/>
            <pc:sldMk cId="2113165537" sldId="264"/>
            <ac:picMk id="18" creationId="{A41DD47C-E7E8-1CF5-9B2D-E3754F0B840C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8:19.288" v="431" actId="962"/>
          <ac:picMkLst>
            <pc:docMk/>
            <pc:sldMk cId="2113165537" sldId="264"/>
            <ac:picMk id="19" creationId="{5080C203-F6B6-BB49-D91E-1B0436762454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8:21.852" v="433" actId="962"/>
          <ac:picMkLst>
            <pc:docMk/>
            <pc:sldMk cId="2113165537" sldId="264"/>
            <ac:picMk id="20" creationId="{F138EDD5-4C22-1DC9-D838-12C9C7321206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6:41.786" v="784" actId="13244"/>
          <ac:picMkLst>
            <pc:docMk/>
            <pc:sldMk cId="2113165537" sldId="264"/>
            <ac:picMk id="21" creationId="{F255DC5A-49F1-C6C4-FFF4-4360C0F48978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8:28.918" v="437" actId="962"/>
          <ac:picMkLst>
            <pc:docMk/>
            <pc:sldMk cId="2113165537" sldId="264"/>
            <ac:picMk id="22" creationId="{F51D3EB9-4E68-1227-E461-4481FEA61417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8:32.185" v="439" actId="962"/>
          <ac:picMkLst>
            <pc:docMk/>
            <pc:sldMk cId="2113165537" sldId="264"/>
            <ac:picMk id="23" creationId="{76EA1E11-C491-375B-761F-66D38DE30BBC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8:34.939" v="441" actId="962"/>
          <ac:picMkLst>
            <pc:docMk/>
            <pc:sldMk cId="2113165537" sldId="264"/>
            <ac:picMk id="24" creationId="{F97D97CA-7C4D-D868-D268-7404FB6F8F13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8:37.291" v="443" actId="962"/>
          <ac:picMkLst>
            <pc:docMk/>
            <pc:sldMk cId="2113165537" sldId="264"/>
            <ac:picMk id="25" creationId="{75741519-D9C4-2910-77FC-6CCDA56202D0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8:40.091" v="445" actId="962"/>
          <ac:picMkLst>
            <pc:docMk/>
            <pc:sldMk cId="2113165537" sldId="264"/>
            <ac:picMk id="26" creationId="{55C745B5-6200-89A6-7CAB-41BCB8E441B3}"/>
          </ac:picMkLst>
        </pc:picChg>
        <pc:picChg chg="mod">
          <ac:chgData name="Rhian Davies (Canolfan Gwasanaethau Cymraeg)" userId="0ba2bcf1-5113-42de-8d05-ea1bf95c3fe2" providerId="ADAL" clId="{69929DE0-B563-420A-9E2B-24467F21C3F7}" dt="2025-07-03T15:28:43.311" v="447" actId="962"/>
          <ac:picMkLst>
            <pc:docMk/>
            <pc:sldMk cId="2113165537" sldId="264"/>
            <ac:picMk id="27" creationId="{45118E5A-0E13-0ED3-56D1-5D9B8BB08053}"/>
          </ac:picMkLst>
        </pc:picChg>
      </pc:sldChg>
      <pc:sldChg chg="addSp modSp mod">
        <pc:chgData name="Rhian Davies (Canolfan Gwasanaethau Cymraeg)" userId="0ba2bcf1-5113-42de-8d05-ea1bf95c3fe2" providerId="ADAL" clId="{69929DE0-B563-420A-9E2B-24467F21C3F7}" dt="2025-07-04T10:57:51.511" v="846" actId="962"/>
        <pc:sldMkLst>
          <pc:docMk/>
          <pc:sldMk cId="2710309194" sldId="265"/>
        </pc:sldMkLst>
        <pc:spChg chg="mod ord">
          <ac:chgData name="Rhian Davies (Canolfan Gwasanaethau Cymraeg)" userId="0ba2bcf1-5113-42de-8d05-ea1bf95c3fe2" providerId="ADAL" clId="{69929DE0-B563-420A-9E2B-24467F21C3F7}" dt="2025-07-04T10:57:17.880" v="815"/>
          <ac:spMkLst>
            <pc:docMk/>
            <pc:sldMk cId="2710309194" sldId="265"/>
            <ac:spMk id="8" creationId="{0C5CA672-7E37-C04F-8F79-19D23798380E}"/>
          </ac:spMkLst>
        </pc:spChg>
        <pc:spChg chg="add mod ord">
          <ac:chgData name="Rhian Davies (Canolfan Gwasanaethau Cymraeg)" userId="0ba2bcf1-5113-42de-8d05-ea1bf95c3fe2" providerId="ADAL" clId="{69929DE0-B563-420A-9E2B-24467F21C3F7}" dt="2025-07-04T10:57:06.267" v="798"/>
          <ac:spMkLst>
            <pc:docMk/>
            <pc:sldMk cId="2710309194" sldId="265"/>
            <ac:spMk id="9" creationId="{AE452283-3972-9759-78D9-20604D2C03A7}"/>
          </ac:spMkLst>
        </pc:spChg>
        <pc:spChg chg="ord">
          <ac:chgData name="Rhian Davies (Canolfan Gwasanaethau Cymraeg)" userId="0ba2bcf1-5113-42de-8d05-ea1bf95c3fe2" providerId="ADAL" clId="{69929DE0-B563-420A-9E2B-24467F21C3F7}" dt="2025-07-04T10:57:12.313" v="810"/>
          <ac:spMkLst>
            <pc:docMk/>
            <pc:sldMk cId="2710309194" sldId="265"/>
            <ac:spMk id="23" creationId="{99371923-8FEC-54C1-FD38-55E7B5D6209A}"/>
          </ac:spMkLst>
        </pc:spChg>
        <pc:picChg chg="mod ord">
          <ac:chgData name="Rhian Davies (Canolfan Gwasanaethau Cymraeg)" userId="0ba2bcf1-5113-42de-8d05-ea1bf95c3fe2" providerId="ADAL" clId="{69929DE0-B563-420A-9E2B-24467F21C3F7}" dt="2025-07-04T10:57:25.213" v="820"/>
          <ac:picMkLst>
            <pc:docMk/>
            <pc:sldMk cId="2710309194" sldId="265"/>
            <ac:picMk id="17" creationId="{7C0A41A7-8CAD-7E71-E0F3-8A0594876ACE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7:28.376" v="825"/>
          <ac:picMkLst>
            <pc:docMk/>
            <pc:sldMk cId="2710309194" sldId="265"/>
            <ac:picMk id="18" creationId="{5F227571-1E21-F1DF-4DB3-6B35482DFC6D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7:51.511" v="846" actId="962"/>
          <ac:picMkLst>
            <pc:docMk/>
            <pc:sldMk cId="2710309194" sldId="265"/>
            <ac:picMk id="19" creationId="{8505AA1B-537E-2E1F-7B95-FF3A0AEA8EFB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7:35.430" v="835"/>
          <ac:picMkLst>
            <pc:docMk/>
            <pc:sldMk cId="2710309194" sldId="265"/>
            <ac:picMk id="20" creationId="{E21A828B-6948-FFB2-0FF8-18DFBE9D2341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7:38.546" v="840"/>
          <ac:picMkLst>
            <pc:docMk/>
            <pc:sldMk cId="2710309194" sldId="265"/>
            <ac:picMk id="21" creationId="{924E743F-2D80-71E4-3965-38F2EAF20D8A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7:42.634" v="845"/>
          <ac:picMkLst>
            <pc:docMk/>
            <pc:sldMk cId="2710309194" sldId="265"/>
            <ac:picMk id="22" creationId="{67F8A788-1BBE-7C7D-1FCF-88E51A450190}"/>
          </ac:picMkLst>
        </pc:picChg>
        <pc:cxnChg chg="mod">
          <ac:chgData name="Rhian Davies (Canolfan Gwasanaethau Cymraeg)" userId="0ba2bcf1-5113-42de-8d05-ea1bf95c3fe2" providerId="ADAL" clId="{69929DE0-B563-420A-9E2B-24467F21C3F7}" dt="2025-07-04T10:31:37.356" v="449" actId="962"/>
          <ac:cxnSpMkLst>
            <pc:docMk/>
            <pc:sldMk cId="2710309194" sldId="265"/>
            <ac:cxnSpMk id="4" creationId="{8C5CD28B-A11B-5595-50FD-C54EE3FE9F2B}"/>
          </ac:cxnSpMkLst>
        </pc:cxnChg>
        <pc:cxnChg chg="mod">
          <ac:chgData name="Rhian Davies (Canolfan Gwasanaethau Cymraeg)" userId="0ba2bcf1-5113-42de-8d05-ea1bf95c3fe2" providerId="ADAL" clId="{69929DE0-B563-420A-9E2B-24467F21C3F7}" dt="2025-07-04T10:31:43.650" v="451" actId="962"/>
          <ac:cxnSpMkLst>
            <pc:docMk/>
            <pc:sldMk cId="2710309194" sldId="265"/>
            <ac:cxnSpMk id="5" creationId="{C43ECE5C-71D0-0EF3-05FC-B94B67B37E34}"/>
          </ac:cxnSpMkLst>
        </pc:cxnChg>
      </pc:sldChg>
      <pc:sldChg chg="addSp modSp mod">
        <pc:chgData name="Rhian Davies (Canolfan Gwasanaethau Cymraeg)" userId="0ba2bcf1-5113-42de-8d05-ea1bf95c3fe2" providerId="ADAL" clId="{69929DE0-B563-420A-9E2B-24467F21C3F7}" dt="2025-07-04T10:58:36.887" v="881" actId="13244"/>
        <pc:sldMkLst>
          <pc:docMk/>
          <pc:sldMk cId="2242142211" sldId="266"/>
        </pc:sldMkLst>
        <pc:spChg chg="add mod ord">
          <ac:chgData name="Rhian Davies (Canolfan Gwasanaethau Cymraeg)" userId="0ba2bcf1-5113-42de-8d05-ea1bf95c3fe2" providerId="ADAL" clId="{69929DE0-B563-420A-9E2B-24467F21C3F7}" dt="2025-07-04T10:58:04.467" v="861"/>
          <ac:spMkLst>
            <pc:docMk/>
            <pc:sldMk cId="2242142211" sldId="266"/>
            <ac:spMk id="5" creationId="{90AE28B3-0009-3F59-E134-7C17D0CA6C6B}"/>
          </ac:spMkLst>
        </pc:spChg>
        <pc:spChg chg="mod ord">
          <ac:chgData name="Rhian Davies (Canolfan Gwasanaethau Cymraeg)" userId="0ba2bcf1-5113-42de-8d05-ea1bf95c3fe2" providerId="ADAL" clId="{69929DE0-B563-420A-9E2B-24467F21C3F7}" dt="2025-07-04T10:58:15.246" v="878"/>
          <ac:spMkLst>
            <pc:docMk/>
            <pc:sldMk cId="2242142211" sldId="266"/>
            <ac:spMk id="9" creationId="{73D2E4DC-4C86-69FA-0A44-FD12AA41D23B}"/>
          </ac:spMkLst>
        </pc:spChg>
        <pc:spChg chg="mod">
          <ac:chgData name="Rhian Davies (Canolfan Gwasanaethau Cymraeg)" userId="0ba2bcf1-5113-42de-8d05-ea1bf95c3fe2" providerId="ADAL" clId="{69929DE0-B563-420A-9E2B-24467F21C3F7}" dt="2025-07-04T10:34:44.070" v="477" actId="962"/>
          <ac:spMkLst>
            <pc:docMk/>
            <pc:sldMk cId="2242142211" sldId="266"/>
            <ac:spMk id="10" creationId="{50A4BF6E-0CD9-7070-3026-83B5D961C76D}"/>
          </ac:spMkLst>
        </pc:spChg>
        <pc:spChg chg="ord">
          <ac:chgData name="Rhian Davies (Canolfan Gwasanaethau Cymraeg)" userId="0ba2bcf1-5113-42de-8d05-ea1bf95c3fe2" providerId="ADAL" clId="{69929DE0-B563-420A-9E2B-24467F21C3F7}" dt="2025-07-04T10:58:10.609" v="874"/>
          <ac:spMkLst>
            <pc:docMk/>
            <pc:sldMk cId="2242142211" sldId="266"/>
            <ac:spMk id="18" creationId="{BCE5BB15-8FB0-1CE6-C61E-47F384DB3D88}"/>
          </ac:spMkLst>
        </pc:spChg>
        <pc:picChg chg="mod">
          <ac:chgData name="Rhian Davies (Canolfan Gwasanaethau Cymraeg)" userId="0ba2bcf1-5113-42de-8d05-ea1bf95c3fe2" providerId="ADAL" clId="{69929DE0-B563-420A-9E2B-24467F21C3F7}" dt="2025-07-04T10:34:14.514" v="467" actId="962"/>
          <ac:picMkLst>
            <pc:docMk/>
            <pc:sldMk cId="2242142211" sldId="266"/>
            <ac:picMk id="3" creationId="{5FD4C376-3E93-C076-9861-9D1F818DC5CB}"/>
          </ac:picMkLst>
        </pc:picChg>
        <pc:picChg chg="mod">
          <ac:chgData name="Rhian Davies (Canolfan Gwasanaethau Cymraeg)" userId="0ba2bcf1-5113-42de-8d05-ea1bf95c3fe2" providerId="ADAL" clId="{69929DE0-B563-420A-9E2B-24467F21C3F7}" dt="2025-07-04T10:34:18.102" v="469" actId="962"/>
          <ac:picMkLst>
            <pc:docMk/>
            <pc:sldMk cId="2242142211" sldId="266"/>
            <ac:picMk id="4" creationId="{1A36EEA9-80D5-E59D-DAD8-6D0328A82F6D}"/>
          </ac:picMkLst>
        </pc:picChg>
        <pc:picChg chg="mod">
          <ac:chgData name="Rhian Davies (Canolfan Gwasanaethau Cymraeg)" userId="0ba2bcf1-5113-42de-8d05-ea1bf95c3fe2" providerId="ADAL" clId="{69929DE0-B563-420A-9E2B-24467F21C3F7}" dt="2025-07-04T10:34:21.588" v="471" actId="962"/>
          <ac:picMkLst>
            <pc:docMk/>
            <pc:sldMk cId="2242142211" sldId="266"/>
            <ac:picMk id="7" creationId="{BDC10FE0-A6AD-8F2A-4A4A-5CB0D84D7AE5}"/>
          </ac:picMkLst>
        </pc:picChg>
        <pc:picChg chg="mod">
          <ac:chgData name="Rhian Davies (Canolfan Gwasanaethau Cymraeg)" userId="0ba2bcf1-5113-42de-8d05-ea1bf95c3fe2" providerId="ADAL" clId="{69929DE0-B563-420A-9E2B-24467F21C3F7}" dt="2025-07-04T10:34:25.090" v="473" actId="962"/>
          <ac:picMkLst>
            <pc:docMk/>
            <pc:sldMk cId="2242142211" sldId="266"/>
            <ac:picMk id="8" creationId="{B9AD5B38-2AD3-6FB2-F64E-3CB293F44FFB}"/>
          </ac:picMkLst>
        </pc:picChg>
        <pc:picChg chg="mod">
          <ac:chgData name="Rhian Davies (Canolfan Gwasanaethau Cymraeg)" userId="0ba2bcf1-5113-42de-8d05-ea1bf95c3fe2" providerId="ADAL" clId="{69929DE0-B563-420A-9E2B-24467F21C3F7}" dt="2025-07-04T10:58:22.035" v="879" actId="1036"/>
          <ac:picMkLst>
            <pc:docMk/>
            <pc:sldMk cId="2242142211" sldId="266"/>
            <ac:picMk id="11" creationId="{3383B869-A849-B20F-F2FE-7285CB6E4FAE}"/>
          </ac:picMkLst>
        </pc:picChg>
        <pc:picChg chg="mod">
          <ac:chgData name="Rhian Davies (Canolfan Gwasanaethau Cymraeg)" userId="0ba2bcf1-5113-42de-8d05-ea1bf95c3fe2" providerId="ADAL" clId="{69929DE0-B563-420A-9E2B-24467F21C3F7}" dt="2025-07-04T10:39:38.215" v="481" actId="962"/>
          <ac:picMkLst>
            <pc:docMk/>
            <pc:sldMk cId="2242142211" sldId="266"/>
            <ac:picMk id="12" creationId="{83E18830-BE7E-88B1-D727-70C32A330440}"/>
          </ac:picMkLst>
        </pc:picChg>
        <pc:picChg chg="mod">
          <ac:chgData name="Rhian Davies (Canolfan Gwasanaethau Cymraeg)" userId="0ba2bcf1-5113-42de-8d05-ea1bf95c3fe2" providerId="ADAL" clId="{69929DE0-B563-420A-9E2B-24467F21C3F7}" dt="2025-07-04T10:39:44.204" v="483" actId="962"/>
          <ac:picMkLst>
            <pc:docMk/>
            <pc:sldMk cId="2242142211" sldId="266"/>
            <ac:picMk id="13" creationId="{E97F7702-8375-9BC4-D28F-239EBA179A2B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8:29.616" v="880" actId="13244"/>
          <ac:picMkLst>
            <pc:docMk/>
            <pc:sldMk cId="2242142211" sldId="266"/>
            <ac:picMk id="14" creationId="{DB054DBA-BE96-8050-EEE6-94C22E93E6C9}"/>
          </ac:picMkLst>
        </pc:picChg>
        <pc:picChg chg="mod ord">
          <ac:chgData name="Rhian Davies (Canolfan Gwasanaethau Cymraeg)" userId="0ba2bcf1-5113-42de-8d05-ea1bf95c3fe2" providerId="ADAL" clId="{69929DE0-B563-420A-9E2B-24467F21C3F7}" dt="2025-07-04T10:58:36.887" v="881" actId="13244"/>
          <ac:picMkLst>
            <pc:docMk/>
            <pc:sldMk cId="2242142211" sldId="266"/>
            <ac:picMk id="15" creationId="{B3841207-D297-401B-79D2-C5707B70977F}"/>
          </ac:picMkLst>
        </pc:picChg>
        <pc:picChg chg="mod">
          <ac:chgData name="Rhian Davies (Canolfan Gwasanaethau Cymraeg)" userId="0ba2bcf1-5113-42de-8d05-ea1bf95c3fe2" providerId="ADAL" clId="{69929DE0-B563-420A-9E2B-24467F21C3F7}" dt="2025-07-04T10:39:55.280" v="489" actId="962"/>
          <ac:picMkLst>
            <pc:docMk/>
            <pc:sldMk cId="2242142211" sldId="266"/>
            <ac:picMk id="16" creationId="{B9B19AE0-0CDE-EF02-AF8B-DD96D70BC856}"/>
          </ac:picMkLst>
        </pc:picChg>
        <pc:picChg chg="mod">
          <ac:chgData name="Rhian Davies (Canolfan Gwasanaethau Cymraeg)" userId="0ba2bcf1-5113-42de-8d05-ea1bf95c3fe2" providerId="ADAL" clId="{69929DE0-B563-420A-9E2B-24467F21C3F7}" dt="2025-07-04T10:40:04.440" v="491" actId="962"/>
          <ac:picMkLst>
            <pc:docMk/>
            <pc:sldMk cId="2242142211" sldId="266"/>
            <ac:picMk id="17" creationId="{EA708735-3A40-884E-D1FA-BB1502DA812E}"/>
          </ac:picMkLst>
        </pc:picChg>
      </pc:sldChg>
      <pc:sldChg chg="addSp modSp mod">
        <pc:chgData name="Rhian Davies (Canolfan Gwasanaethau Cymraeg)" userId="0ba2bcf1-5113-42de-8d05-ea1bf95c3fe2" providerId="ADAL" clId="{69929DE0-B563-420A-9E2B-24467F21C3F7}" dt="2025-07-04T10:40:16.902" v="492" actId="13244"/>
        <pc:sldMkLst>
          <pc:docMk/>
          <pc:sldMk cId="3781513945" sldId="267"/>
        </pc:sldMkLst>
        <pc:spChg chg="add mod ord">
          <ac:chgData name="Rhian Davies (Canolfan Gwasanaethau Cymraeg)" userId="0ba2bcf1-5113-42de-8d05-ea1bf95c3fe2" providerId="ADAL" clId="{69929DE0-B563-420A-9E2B-24467F21C3F7}" dt="2025-07-04T10:40:16.902" v="492" actId="13244"/>
          <ac:spMkLst>
            <pc:docMk/>
            <pc:sldMk cId="3781513945" sldId="267"/>
            <ac:spMk id="4" creationId="{0CCCC920-C3E4-B7DE-1C63-709D766D7787}"/>
          </ac:spMkLst>
        </pc:spChg>
        <pc:picChg chg="mod">
          <ac:chgData name="Rhian Davies (Canolfan Gwasanaethau Cymraeg)" userId="0ba2bcf1-5113-42de-8d05-ea1bf95c3fe2" providerId="ADAL" clId="{69929DE0-B563-420A-9E2B-24467F21C3F7}" dt="2025-07-03T15:13:51.803" v="137" actId="962"/>
          <ac:picMkLst>
            <pc:docMk/>
            <pc:sldMk cId="3781513945" sldId="267"/>
            <ac:picMk id="2" creationId="{473F47D4-7F4B-CC3C-D278-92013C87ED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15A14-AC14-FE47-BC60-781EE48A2A3E}" type="datetimeFigureOut">
              <a:rPr lang="cy-GB" smtClean="0"/>
              <a:t>04/07/2025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8D69A-49FB-3B42-9A2B-6A450507C35A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03191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04A1-48BA-1567-9383-5C544E5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2CF10-BC76-8B17-56AB-2E5837789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5851A-BCC8-06D4-0A0C-7665A982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3172C-FB81-AF40-94E1-AEE1E70EADAA}" type="datetime1">
              <a:rPr lang="en-GB" smtClean="0"/>
              <a:t>04/07/2025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E54A4-B670-574B-A469-80E8CA55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5747" y="5498123"/>
            <a:ext cx="11840580" cy="1223353"/>
          </a:xfrm>
        </p:spPr>
        <p:txBody>
          <a:bodyPr/>
          <a:lstStyle/>
          <a:p>
            <a:endParaRPr lang="cy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C6483-1536-52FB-A5A2-F6789F95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73179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9EE4-38F5-7D83-FFCD-6F0D18C3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9A676-D233-9F38-A8D9-3D07D55C4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DED2B-59C8-0E54-AF96-1628CE23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FFC5C-1248-BE4A-AAA8-94EC524E3645}" type="datetime1">
              <a:rPr lang="en-GB" smtClean="0"/>
              <a:t>04/07/2025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7037E-E9D0-1501-92B9-FCDCABA3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B966D-F824-8F5E-CA1E-6C372823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7259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7A756-E738-F4B3-3A38-989C54FC3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60AAC-7F34-0B7C-FCCE-3D9A100BD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B53F-199B-87BA-9D0E-7AFDF3AF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FAFE3-B2BF-9740-B811-C5363E117F9A}" type="datetime1">
              <a:rPr lang="en-GB" smtClean="0"/>
              <a:t>04/07/2025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F5CA-6E30-FEFA-12CA-41B5B78D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51E1-D9D8-46E2-5563-0B4FE4F0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98974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E9EE5-484B-EDED-CAE2-9464255D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47B6F-BBDD-50C0-58AB-5E253FDA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12F4-E35E-AC39-75B0-5B1D7E9B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9831A-85A1-7D4E-9E60-C444B93B3254}" type="datetime1">
              <a:rPr lang="en-GB" smtClean="0"/>
              <a:t>04/07/2025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0E759-A8FF-1D03-9FE8-069898FD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4D6E8-78DD-54CC-F4E3-4E0A04F4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85707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7512-3ECB-3C6B-203F-F98F87A7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3DF5D-126B-680F-9876-CDDA3A97F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2A6EF-F214-6124-9934-DF596B94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D3B90-120A-DF41-AB82-50B1898F9F19}" type="datetime1">
              <a:rPr lang="en-GB" smtClean="0"/>
              <a:t>04/07/2025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454C3-CC7D-B2A1-C9FC-EEBFAD4E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F2D43-EF60-5808-E671-BFAEF8F3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59887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F74B-2568-1C04-C795-D752F701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5D6B5-3B8C-8896-C449-CBD42891F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35DCA-6975-7D53-62DF-6A5EF239F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96EA-1B57-87DC-A77D-BFB1F7D6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28E3F-CC9B-1446-90A5-9C5BDA43F21B}" type="datetime1">
              <a:rPr lang="en-GB" smtClean="0"/>
              <a:t>04/07/2025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E950-078B-BB6F-24ED-9943E01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9A322-40EF-6479-F59B-B6DE08C1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79408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CE21-6E22-FD19-DFE9-61656AB1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FECD9-31A5-43AE-B4BB-06E5FC6B9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81942-7DE1-0AB3-2CBE-4E512A38A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5FAFD-52A7-BD22-140D-B274C752F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D080F1-9406-EBBB-9E00-81D8B32A0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842E61-BD27-E3CB-111C-DA53A67C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FC3CB8-482C-3F4A-A89F-1A98F5C093BE}" type="datetime1">
              <a:rPr lang="en-GB" smtClean="0"/>
              <a:t>04/07/2025</a:t>
            </a:fld>
            <a:endParaRPr lang="cy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5507F2-2CF1-6028-CA0B-7F535D3D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01E7D0-DF3D-B434-684F-44482AB2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271048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3EC6-F122-4447-076D-30464AE6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99F96-B41E-E92D-AD0B-0EED222E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4C39F-265E-7840-B550-F9C6701AAAEE}" type="datetime1">
              <a:rPr lang="en-GB" smtClean="0"/>
              <a:t>04/07/2025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94876-F6F4-68E0-194F-F89545BB2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E0D9A-CBC1-6009-33C7-FA429445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54895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66D042-F8D8-4CEF-C300-4B448B7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9905E-394F-994D-BAE8-27E14DFA996F}" type="datetime1">
              <a:rPr lang="en-GB" smtClean="0"/>
              <a:t>04/07/2025</a:t>
            </a:fld>
            <a:endParaRPr lang="cy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4C9E6-34EA-5567-9341-F6B8DAC6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72538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BF60-53CA-39A7-7720-4F4A83C1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2F9E9-6BFB-8FD5-F355-346EA03D6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6A6D2-A349-D016-1072-9471D26A6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06FD4-9108-B558-A86E-E07B6912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3157D-0A4D-9849-918E-EAD6F370C28D}" type="datetime1">
              <a:rPr lang="en-GB" smtClean="0"/>
              <a:t>04/07/2025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590CF-F1A4-CB79-FAD0-635749B7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C98D5-06E8-7108-113B-5B983DA2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43709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2FF2-8277-DEA5-34E1-9A480467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55017-A290-0CE3-D4EE-0183C2FBF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y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6870B-B34A-C423-07C1-0FBD8D17B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82CB6-AAAA-A297-80D2-6F85E2B2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1637D-7744-4940-94EA-93855082ED49}" type="datetime1">
              <a:rPr lang="en-GB" smtClean="0"/>
              <a:t>04/07/2025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3ABE2-D2FF-C6C7-C90F-440DF895F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8680A-A4E4-9312-9CD7-30CAC21C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41259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1F86A-8510-E7E0-1B05-D6E2A6579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5747" y="5878938"/>
            <a:ext cx="11840580" cy="842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y-GB" dirty="0"/>
          </a:p>
        </p:txBody>
      </p:sp>
      <p:pic>
        <p:nvPicPr>
          <p:cNvPr id="13" name="Picture 12" descr="A logo for a company&#10;&#10;Description automatically generated">
            <a:extLst>
              <a:ext uri="{FF2B5EF4-FFF2-40B4-BE49-F238E27FC236}">
                <a16:creationId xmlns:a16="http://schemas.microsoft.com/office/drawing/2014/main" id="{E349A56B-1E86-DC07-71C6-49B1E9C018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5673" y="5778149"/>
            <a:ext cx="2129421" cy="943327"/>
          </a:xfrm>
          <a:prstGeom prst="rect">
            <a:avLst/>
          </a:prstGeom>
        </p:spPr>
      </p:pic>
      <p:pic>
        <p:nvPicPr>
          <p:cNvPr id="15" name="Picture 14" descr="A black bird with a white background&#10;&#10;Description automatically generated">
            <a:extLst>
              <a:ext uri="{FF2B5EF4-FFF2-40B4-BE49-F238E27FC236}">
                <a16:creationId xmlns:a16="http://schemas.microsoft.com/office/drawing/2014/main" id="{F98465F0-AC40-A40E-7276-E39E30FCC8F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70917" y="5878938"/>
            <a:ext cx="1585410" cy="7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0455-D99B-0186-B221-1109F7C31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583" y="1134890"/>
            <a:ext cx="9144000" cy="2387600"/>
          </a:xfrm>
        </p:spPr>
        <p:txBody>
          <a:bodyPr/>
          <a:lstStyle/>
          <a:p>
            <a:r>
              <a:rPr lang="cy-GB" sz="7200" dirty="0"/>
              <a:t>Gwerth rhifau (11-20)</a:t>
            </a:r>
          </a:p>
        </p:txBody>
      </p:sp>
      <p:pic>
        <p:nvPicPr>
          <p:cNvPr id="3" name="Picture 2" descr="Teitl Cymeriadau Difyr mewn glas ar gefndir gwyn">
            <a:extLst>
              <a:ext uri="{FF2B5EF4-FFF2-40B4-BE49-F238E27FC236}">
                <a16:creationId xmlns:a16="http://schemas.microsoft.com/office/drawing/2014/main" id="{027FD2F1-575E-2BB7-C363-D6BC59C0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890" y="984578"/>
            <a:ext cx="7301386" cy="1046532"/>
          </a:xfrm>
          <a:prstGeom prst="rect">
            <a:avLst/>
          </a:prstGeom>
        </p:spPr>
      </p:pic>
      <p:pic>
        <p:nvPicPr>
          <p:cNvPr id="5" name="Picture 4" descr="Llun o griw cymeriadau difyr">
            <a:extLst>
              <a:ext uri="{FF2B5EF4-FFF2-40B4-BE49-F238E27FC236}">
                <a16:creationId xmlns:a16="http://schemas.microsoft.com/office/drawing/2014/main" id="{E05271D0-AE99-167C-5838-6A3BB781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685" y="5011073"/>
            <a:ext cx="5370767" cy="17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5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65862-A0AF-EF0F-53CC-784C8F924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D0CF82-8774-D58F-C400-0245EC5E9C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Pa </a:t>
            </a:r>
            <a:r>
              <a:rPr lang="en-GB" dirty="0" err="1"/>
              <a:t>rif</a:t>
            </a:r>
            <a:r>
              <a:rPr lang="en-GB" dirty="0"/>
              <a:t>?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79D08B-590D-3263-5499-CA14E5E2AB08}"/>
              </a:ext>
            </a:extLst>
          </p:cNvPr>
          <p:cNvSpPr txBox="1"/>
          <p:nvPr/>
        </p:nvSpPr>
        <p:spPr>
          <a:xfrm>
            <a:off x="2066795" y="375781"/>
            <a:ext cx="767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800" dirty="0"/>
              <a:t>Pa rif yw hwn?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D12635-1559-73C8-BBC8-5015DF1C1CCC}"/>
              </a:ext>
            </a:extLst>
          </p:cNvPr>
          <p:cNvSpPr txBox="1"/>
          <p:nvPr/>
        </p:nvSpPr>
        <p:spPr>
          <a:xfrm>
            <a:off x="8051100" y="203654"/>
            <a:ext cx="1449816" cy="1169551"/>
          </a:xfrm>
          <a:prstGeom prst="rect">
            <a:avLst/>
          </a:prstGeom>
          <a:solidFill>
            <a:srgbClr val="FFD579">
              <a:alpha val="4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  <a:p>
            <a:pPr algn="ctr"/>
            <a:r>
              <a:rPr lang="cy-GB" sz="3600" b="1" dirty="0"/>
              <a:t>18</a:t>
            </a:r>
          </a:p>
          <a:p>
            <a:pPr algn="ctr"/>
            <a:endParaRPr lang="cy-GB" sz="1600" b="1" dirty="0"/>
          </a:p>
        </p:txBody>
      </p:sp>
      <p:sp>
        <p:nvSpPr>
          <p:cNvPr id="7" name="TextBox 6" descr="Sgwar gydag ymyl du">
            <a:extLst>
              <a:ext uri="{FF2B5EF4-FFF2-40B4-BE49-F238E27FC236}">
                <a16:creationId xmlns:a16="http://schemas.microsoft.com/office/drawing/2014/main" id="{83A77B96-A721-F52D-8DF9-D984C2F41A91}"/>
              </a:ext>
            </a:extLst>
          </p:cNvPr>
          <p:cNvSpPr txBox="1"/>
          <p:nvPr/>
        </p:nvSpPr>
        <p:spPr>
          <a:xfrm>
            <a:off x="883084" y="1617464"/>
            <a:ext cx="3231715" cy="30812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9" name="Picture 8" descr="Domino gyda 6 ar bob ochr">
            <a:extLst>
              <a:ext uri="{FF2B5EF4-FFF2-40B4-BE49-F238E27FC236}">
                <a16:creationId xmlns:a16="http://schemas.microsoft.com/office/drawing/2014/main" id="{23748D00-A2B1-F41F-62D0-F91BD729F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80" y="1783482"/>
            <a:ext cx="1591648" cy="2749209"/>
          </a:xfrm>
          <a:prstGeom prst="rect">
            <a:avLst/>
          </a:prstGeom>
        </p:spPr>
      </p:pic>
      <p:pic>
        <p:nvPicPr>
          <p:cNvPr id="10" name="Picture 9" descr="Domino gyda 6 ar un ochr a 0 ar y llall">
            <a:extLst>
              <a:ext uri="{FF2B5EF4-FFF2-40B4-BE49-F238E27FC236}">
                <a16:creationId xmlns:a16="http://schemas.microsoft.com/office/drawing/2014/main" id="{65023546-5073-4C65-54C3-21A4F7F47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302" y="1783480"/>
            <a:ext cx="1494172" cy="2749208"/>
          </a:xfrm>
          <a:prstGeom prst="rect">
            <a:avLst/>
          </a:prstGeom>
        </p:spPr>
      </p:pic>
      <p:sp>
        <p:nvSpPr>
          <p:cNvPr id="5" name="TextBox 4" descr="Petryal gydag ymyl du">
            <a:extLst>
              <a:ext uri="{FF2B5EF4-FFF2-40B4-BE49-F238E27FC236}">
                <a16:creationId xmlns:a16="http://schemas.microsoft.com/office/drawing/2014/main" id="{269AA0CC-049A-13A6-E69C-8F0CB8B699D0}"/>
              </a:ext>
            </a:extLst>
          </p:cNvPr>
          <p:cNvSpPr txBox="1"/>
          <p:nvPr/>
        </p:nvSpPr>
        <p:spPr>
          <a:xfrm>
            <a:off x="4521895" y="1655182"/>
            <a:ext cx="7014575" cy="36558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8" name="Picture 7" descr="Pitsa gydag tomatos a dail basil">
            <a:extLst>
              <a:ext uri="{FF2B5EF4-FFF2-40B4-BE49-F238E27FC236}">
                <a16:creationId xmlns:a16="http://schemas.microsoft.com/office/drawing/2014/main" id="{1A096CF5-207C-CA6F-60FC-07B3DF614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394" y="1740174"/>
            <a:ext cx="1119807" cy="1085084"/>
          </a:xfrm>
          <a:prstGeom prst="rect">
            <a:avLst/>
          </a:prstGeom>
        </p:spPr>
      </p:pic>
      <p:pic>
        <p:nvPicPr>
          <p:cNvPr id="11" name="Picture 10" descr="Pitsa gydag tomatos a dail basil">
            <a:extLst>
              <a:ext uri="{FF2B5EF4-FFF2-40B4-BE49-F238E27FC236}">
                <a16:creationId xmlns:a16="http://schemas.microsoft.com/office/drawing/2014/main" id="{081ED8D7-B3CB-2CAE-1834-2C77EB4FB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533" y="1725125"/>
            <a:ext cx="1119807" cy="1085084"/>
          </a:xfrm>
          <a:prstGeom prst="rect">
            <a:avLst/>
          </a:prstGeom>
        </p:spPr>
      </p:pic>
      <p:pic>
        <p:nvPicPr>
          <p:cNvPr id="12" name="Picture 11" descr="Pitsa gydag tomatos a dail basil">
            <a:extLst>
              <a:ext uri="{FF2B5EF4-FFF2-40B4-BE49-F238E27FC236}">
                <a16:creationId xmlns:a16="http://schemas.microsoft.com/office/drawing/2014/main" id="{D78A31A2-2377-B26D-AF4E-F97DE846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341" y="1708325"/>
            <a:ext cx="1119807" cy="1085084"/>
          </a:xfrm>
          <a:prstGeom prst="rect">
            <a:avLst/>
          </a:prstGeom>
        </p:spPr>
      </p:pic>
      <p:pic>
        <p:nvPicPr>
          <p:cNvPr id="13" name="Picture 12" descr="Pitsa gydag tomatos a dail basil">
            <a:extLst>
              <a:ext uri="{FF2B5EF4-FFF2-40B4-BE49-F238E27FC236}">
                <a16:creationId xmlns:a16="http://schemas.microsoft.com/office/drawing/2014/main" id="{FDA44D24-D18F-353B-4437-77B39A3FA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147" y="1708325"/>
            <a:ext cx="1119807" cy="1085084"/>
          </a:xfrm>
          <a:prstGeom prst="rect">
            <a:avLst/>
          </a:prstGeom>
        </p:spPr>
      </p:pic>
      <p:pic>
        <p:nvPicPr>
          <p:cNvPr id="14" name="Picture 13" descr="Pitsa gydag tomatos a dail basil">
            <a:extLst>
              <a:ext uri="{FF2B5EF4-FFF2-40B4-BE49-F238E27FC236}">
                <a16:creationId xmlns:a16="http://schemas.microsoft.com/office/drawing/2014/main" id="{83706F41-2B15-FDD3-2D76-11A0E3F7E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954" y="1715728"/>
            <a:ext cx="1119807" cy="1085084"/>
          </a:xfrm>
          <a:prstGeom prst="rect">
            <a:avLst/>
          </a:prstGeom>
        </p:spPr>
      </p:pic>
      <p:pic>
        <p:nvPicPr>
          <p:cNvPr id="21" name="Picture 20" descr="Pitsa gydag tomatos a dail basil">
            <a:extLst>
              <a:ext uri="{FF2B5EF4-FFF2-40B4-BE49-F238E27FC236}">
                <a16:creationId xmlns:a16="http://schemas.microsoft.com/office/drawing/2014/main" id="{F255DC5A-49F1-C6C4-FFF4-4360C0F48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761" y="1714426"/>
            <a:ext cx="1119807" cy="1085084"/>
          </a:xfrm>
          <a:prstGeom prst="rect">
            <a:avLst/>
          </a:prstGeom>
        </p:spPr>
      </p:pic>
      <p:pic>
        <p:nvPicPr>
          <p:cNvPr id="15" name="Picture 14" descr="Pitsa gydag tomatos a dail basil">
            <a:extLst>
              <a:ext uri="{FF2B5EF4-FFF2-40B4-BE49-F238E27FC236}">
                <a16:creationId xmlns:a16="http://schemas.microsoft.com/office/drawing/2014/main" id="{811297B8-6CD0-685F-EB02-EFD9B7CDE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963" y="2957315"/>
            <a:ext cx="1119807" cy="1085084"/>
          </a:xfrm>
          <a:prstGeom prst="rect">
            <a:avLst/>
          </a:prstGeom>
        </p:spPr>
      </p:pic>
      <p:pic>
        <p:nvPicPr>
          <p:cNvPr id="16" name="Picture 15" descr="Pitsa gydag tomatos a dail basil">
            <a:extLst>
              <a:ext uri="{FF2B5EF4-FFF2-40B4-BE49-F238E27FC236}">
                <a16:creationId xmlns:a16="http://schemas.microsoft.com/office/drawing/2014/main" id="{034D6FF5-850A-3046-444F-C9D6FE76B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532" y="2942266"/>
            <a:ext cx="1119807" cy="1085084"/>
          </a:xfrm>
          <a:prstGeom prst="rect">
            <a:avLst/>
          </a:prstGeom>
        </p:spPr>
      </p:pic>
      <p:pic>
        <p:nvPicPr>
          <p:cNvPr id="17" name="Picture 16" descr="Pitsa gydag tomatos a dail basil">
            <a:extLst>
              <a:ext uri="{FF2B5EF4-FFF2-40B4-BE49-F238E27FC236}">
                <a16:creationId xmlns:a16="http://schemas.microsoft.com/office/drawing/2014/main" id="{22197EED-B5A4-52F1-B5DD-966646C42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849" y="2921430"/>
            <a:ext cx="1119807" cy="1085084"/>
          </a:xfrm>
          <a:prstGeom prst="rect">
            <a:avLst/>
          </a:prstGeom>
        </p:spPr>
      </p:pic>
      <p:pic>
        <p:nvPicPr>
          <p:cNvPr id="18" name="Picture 17" descr="Pitsa gydag tomatos a dail basil">
            <a:extLst>
              <a:ext uri="{FF2B5EF4-FFF2-40B4-BE49-F238E27FC236}">
                <a16:creationId xmlns:a16="http://schemas.microsoft.com/office/drawing/2014/main" id="{A41DD47C-E7E8-1CF5-9B2D-E3754F0B8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047" y="2899076"/>
            <a:ext cx="1119807" cy="1085084"/>
          </a:xfrm>
          <a:prstGeom prst="rect">
            <a:avLst/>
          </a:prstGeom>
        </p:spPr>
      </p:pic>
      <p:pic>
        <p:nvPicPr>
          <p:cNvPr id="19" name="Picture 18" descr="Pitsa gydag tomatos a dail basil">
            <a:extLst>
              <a:ext uri="{FF2B5EF4-FFF2-40B4-BE49-F238E27FC236}">
                <a16:creationId xmlns:a16="http://schemas.microsoft.com/office/drawing/2014/main" id="{5080C203-F6B6-BB49-D91E-1B0436762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345" y="2895002"/>
            <a:ext cx="1119807" cy="1085084"/>
          </a:xfrm>
          <a:prstGeom prst="rect">
            <a:avLst/>
          </a:prstGeom>
        </p:spPr>
      </p:pic>
      <p:pic>
        <p:nvPicPr>
          <p:cNvPr id="20" name="Picture 19" descr="Pitsa gydag tomatos a dail basil">
            <a:extLst>
              <a:ext uri="{FF2B5EF4-FFF2-40B4-BE49-F238E27FC236}">
                <a16:creationId xmlns:a16="http://schemas.microsoft.com/office/drawing/2014/main" id="{F138EDD5-4C22-1DC9-D838-12C9C7321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677" y="2846605"/>
            <a:ext cx="1119807" cy="1085084"/>
          </a:xfrm>
          <a:prstGeom prst="rect">
            <a:avLst/>
          </a:prstGeom>
        </p:spPr>
      </p:pic>
      <p:pic>
        <p:nvPicPr>
          <p:cNvPr id="22" name="Picture 21" descr="Pitsa gydag tomatos a dail basil">
            <a:extLst>
              <a:ext uri="{FF2B5EF4-FFF2-40B4-BE49-F238E27FC236}">
                <a16:creationId xmlns:a16="http://schemas.microsoft.com/office/drawing/2014/main" id="{F51D3EB9-4E68-1227-E461-4481FEA61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224" y="4108328"/>
            <a:ext cx="1119807" cy="1085084"/>
          </a:xfrm>
          <a:prstGeom prst="rect">
            <a:avLst/>
          </a:prstGeom>
        </p:spPr>
      </p:pic>
      <p:pic>
        <p:nvPicPr>
          <p:cNvPr id="23" name="Picture 22" descr="Pitsa gydag tomatos a dail basil">
            <a:extLst>
              <a:ext uri="{FF2B5EF4-FFF2-40B4-BE49-F238E27FC236}">
                <a16:creationId xmlns:a16="http://schemas.microsoft.com/office/drawing/2014/main" id="{76EA1E11-C491-375B-761F-66D38DE30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251" y="4117734"/>
            <a:ext cx="1119807" cy="1085084"/>
          </a:xfrm>
          <a:prstGeom prst="rect">
            <a:avLst/>
          </a:prstGeom>
        </p:spPr>
      </p:pic>
      <p:pic>
        <p:nvPicPr>
          <p:cNvPr id="24" name="Picture 23" descr="Pitsa gydag tomatos a dail basil">
            <a:extLst>
              <a:ext uri="{FF2B5EF4-FFF2-40B4-BE49-F238E27FC236}">
                <a16:creationId xmlns:a16="http://schemas.microsoft.com/office/drawing/2014/main" id="{F97D97CA-7C4D-D868-D268-7404FB6F8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050" y="4100166"/>
            <a:ext cx="1119807" cy="1085084"/>
          </a:xfrm>
          <a:prstGeom prst="rect">
            <a:avLst/>
          </a:prstGeom>
        </p:spPr>
      </p:pic>
      <p:pic>
        <p:nvPicPr>
          <p:cNvPr id="25" name="Picture 24" descr="Pitsa gydag tomatos a dail basil">
            <a:extLst>
              <a:ext uri="{FF2B5EF4-FFF2-40B4-BE49-F238E27FC236}">
                <a16:creationId xmlns:a16="http://schemas.microsoft.com/office/drawing/2014/main" id="{75741519-D9C4-2910-77FC-6CCDA5620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023" y="4102324"/>
            <a:ext cx="1119807" cy="1085084"/>
          </a:xfrm>
          <a:prstGeom prst="rect">
            <a:avLst/>
          </a:prstGeom>
        </p:spPr>
      </p:pic>
      <p:pic>
        <p:nvPicPr>
          <p:cNvPr id="26" name="Picture 25" descr="Pitsa gydag tomatos a dail basil">
            <a:extLst>
              <a:ext uri="{FF2B5EF4-FFF2-40B4-BE49-F238E27FC236}">
                <a16:creationId xmlns:a16="http://schemas.microsoft.com/office/drawing/2014/main" id="{55C745B5-6200-89A6-7CAB-41BCB8E44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873" y="4087690"/>
            <a:ext cx="1119807" cy="1085084"/>
          </a:xfrm>
          <a:prstGeom prst="rect">
            <a:avLst/>
          </a:prstGeom>
        </p:spPr>
      </p:pic>
      <p:pic>
        <p:nvPicPr>
          <p:cNvPr id="27" name="Picture 26" descr="Pitsa gydag tomatos a dail basil">
            <a:extLst>
              <a:ext uri="{FF2B5EF4-FFF2-40B4-BE49-F238E27FC236}">
                <a16:creationId xmlns:a16="http://schemas.microsoft.com/office/drawing/2014/main" id="{45118E5A-0E13-0ED3-56D1-5D9B8BB08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152" y="4075747"/>
            <a:ext cx="1119807" cy="10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6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0947-78BC-B96F-BD88-D2141B871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E452283-3972-9759-78D9-20604D2C03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Pa </a:t>
            </a:r>
            <a:r>
              <a:rPr lang="en-GB" dirty="0" err="1"/>
              <a:t>rif</a:t>
            </a:r>
            <a:r>
              <a:rPr lang="en-GB" dirty="0"/>
              <a:t>?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818D3-095B-29EC-295C-CFECC54485CE}"/>
              </a:ext>
            </a:extLst>
          </p:cNvPr>
          <p:cNvSpPr txBox="1"/>
          <p:nvPr/>
        </p:nvSpPr>
        <p:spPr>
          <a:xfrm>
            <a:off x="2066795" y="375781"/>
            <a:ext cx="767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800" dirty="0"/>
              <a:t>Pa rif yw hwn?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371923-8FEC-54C1-FD38-55E7B5D6209A}"/>
              </a:ext>
            </a:extLst>
          </p:cNvPr>
          <p:cNvSpPr txBox="1"/>
          <p:nvPr/>
        </p:nvSpPr>
        <p:spPr>
          <a:xfrm>
            <a:off x="8051100" y="203654"/>
            <a:ext cx="1449816" cy="984885"/>
          </a:xfrm>
          <a:prstGeom prst="rect">
            <a:avLst/>
          </a:prstGeom>
          <a:solidFill>
            <a:srgbClr val="FFD579">
              <a:alpha val="4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sz="1100" dirty="0"/>
          </a:p>
          <a:p>
            <a:pPr algn="ctr"/>
            <a:r>
              <a:rPr lang="cy-GB" sz="3600" b="1" dirty="0"/>
              <a:t>19</a:t>
            </a:r>
          </a:p>
          <a:p>
            <a:pPr algn="ctr"/>
            <a:endParaRPr lang="cy-GB" sz="1000" b="1" dirty="0"/>
          </a:p>
        </p:txBody>
      </p:sp>
      <p:sp>
        <p:nvSpPr>
          <p:cNvPr id="8" name="TextBox 7" descr="Petryal gydag ymyl du">
            <a:extLst>
              <a:ext uri="{FF2B5EF4-FFF2-40B4-BE49-F238E27FC236}">
                <a16:creationId xmlns:a16="http://schemas.microsoft.com/office/drawing/2014/main" id="{0C5CA672-7E37-C04F-8F79-19D23798380E}"/>
              </a:ext>
            </a:extLst>
          </p:cNvPr>
          <p:cNvSpPr txBox="1"/>
          <p:nvPr/>
        </p:nvSpPr>
        <p:spPr>
          <a:xfrm>
            <a:off x="1152394" y="1419401"/>
            <a:ext cx="9845457" cy="2658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17" name="Picture 16" descr="Grŵp o ddynion eira gyda hetiau a sgarfiau">
            <a:extLst>
              <a:ext uri="{FF2B5EF4-FFF2-40B4-BE49-F238E27FC236}">
                <a16:creationId xmlns:a16="http://schemas.microsoft.com/office/drawing/2014/main" id="{7C0A41A7-8CAD-7E71-E0F3-8A0594876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37" y="1526470"/>
            <a:ext cx="3745282" cy="1102250"/>
          </a:xfrm>
          <a:prstGeom prst="rect">
            <a:avLst/>
          </a:prstGeom>
        </p:spPr>
      </p:pic>
      <p:pic>
        <p:nvPicPr>
          <p:cNvPr id="18" name="Picture 17" descr="Grŵp o ddynion eira gyda hetiau a sgarffiau">
            <a:extLst>
              <a:ext uri="{FF2B5EF4-FFF2-40B4-BE49-F238E27FC236}">
                <a16:creationId xmlns:a16="http://schemas.microsoft.com/office/drawing/2014/main" id="{5F227571-1E21-F1DF-4DB3-6B35482DF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828" y="1526470"/>
            <a:ext cx="3745282" cy="1102250"/>
          </a:xfrm>
          <a:prstGeom prst="rect">
            <a:avLst/>
          </a:prstGeom>
        </p:spPr>
      </p:pic>
      <p:pic>
        <p:nvPicPr>
          <p:cNvPr id="19" name="Picture 18" descr="2 ddyn eira gyda hetiau a sgarffiau">
            <a:extLst>
              <a:ext uri="{FF2B5EF4-FFF2-40B4-BE49-F238E27FC236}">
                <a16:creationId xmlns:a16="http://schemas.microsoft.com/office/drawing/2014/main" id="{8505AA1B-537E-2E1F-7B95-FF3A0AEA8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042"/>
          <a:stretch/>
        </p:blipFill>
        <p:spPr>
          <a:xfrm>
            <a:off x="9060178" y="1511691"/>
            <a:ext cx="1833604" cy="1102250"/>
          </a:xfrm>
          <a:prstGeom prst="rect">
            <a:avLst/>
          </a:prstGeom>
        </p:spPr>
      </p:pic>
      <p:pic>
        <p:nvPicPr>
          <p:cNvPr id="20" name="Picture 19" descr="Grŵp o ddynion eira gyda hetiau a sgarffiau">
            <a:extLst>
              <a:ext uri="{FF2B5EF4-FFF2-40B4-BE49-F238E27FC236}">
                <a16:creationId xmlns:a16="http://schemas.microsoft.com/office/drawing/2014/main" id="{E21A828B-6948-FFB2-0FF8-18DFBE9D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267" y="2778356"/>
            <a:ext cx="3745282" cy="1102250"/>
          </a:xfrm>
          <a:prstGeom prst="rect">
            <a:avLst/>
          </a:prstGeom>
        </p:spPr>
      </p:pic>
      <p:pic>
        <p:nvPicPr>
          <p:cNvPr id="21" name="Picture 20" descr="Grŵp o ddynion eira gyda hetiau a sgarffiau">
            <a:extLst>
              <a:ext uri="{FF2B5EF4-FFF2-40B4-BE49-F238E27FC236}">
                <a16:creationId xmlns:a16="http://schemas.microsoft.com/office/drawing/2014/main" id="{924E743F-2D80-71E4-3965-38F2EAF20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828" y="2806540"/>
            <a:ext cx="3745282" cy="1102250"/>
          </a:xfrm>
          <a:prstGeom prst="rect">
            <a:avLst/>
          </a:prstGeom>
        </p:spPr>
      </p:pic>
      <p:pic>
        <p:nvPicPr>
          <p:cNvPr id="22" name="Picture 21" descr="Dyn eira gyda hêt a sgarff">
            <a:extLst>
              <a:ext uri="{FF2B5EF4-FFF2-40B4-BE49-F238E27FC236}">
                <a16:creationId xmlns:a16="http://schemas.microsoft.com/office/drawing/2014/main" id="{67F8A788-1BBE-7C7D-1FCF-88E51A4501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197"/>
          <a:stretch/>
        </p:blipFill>
        <p:spPr>
          <a:xfrm>
            <a:off x="9091389" y="2794996"/>
            <a:ext cx="928931" cy="11022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6F23D6B-93E5-FE84-FA13-F2D5BD1E2D2F}"/>
              </a:ext>
            </a:extLst>
          </p:cNvPr>
          <p:cNvSpPr/>
          <p:nvPr/>
        </p:nvSpPr>
        <p:spPr>
          <a:xfrm>
            <a:off x="5033460" y="4326284"/>
            <a:ext cx="1177447" cy="1052186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y-GB" sz="4400" b="1" dirty="0"/>
              <a:t>19</a:t>
            </a:r>
          </a:p>
        </p:txBody>
      </p:sp>
      <p:cxnSp>
        <p:nvCxnSpPr>
          <p:cNvPr id="4" name="Straight Connector 3" descr="llinell las">
            <a:extLst>
              <a:ext uri="{FF2B5EF4-FFF2-40B4-BE49-F238E27FC236}">
                <a16:creationId xmlns:a16="http://schemas.microsoft.com/office/drawing/2014/main" id="{8C5CD28B-A11B-5595-50FD-C54EE3FE9F2B}"/>
              </a:ext>
            </a:extLst>
          </p:cNvPr>
          <p:cNvCxnSpPr>
            <a:cxnSpLocks/>
          </p:cNvCxnSpPr>
          <p:nvPr/>
        </p:nvCxnSpPr>
        <p:spPr>
          <a:xfrm flipH="1">
            <a:off x="4941140" y="5118499"/>
            <a:ext cx="172433" cy="36671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 descr="llinell las">
            <a:extLst>
              <a:ext uri="{FF2B5EF4-FFF2-40B4-BE49-F238E27FC236}">
                <a16:creationId xmlns:a16="http://schemas.microsoft.com/office/drawing/2014/main" id="{C43ECE5C-71D0-0EF3-05FC-B94B67B37E34}"/>
              </a:ext>
            </a:extLst>
          </p:cNvPr>
          <p:cNvCxnSpPr>
            <a:cxnSpLocks/>
          </p:cNvCxnSpPr>
          <p:nvPr/>
        </p:nvCxnSpPr>
        <p:spPr>
          <a:xfrm>
            <a:off x="6118587" y="5118499"/>
            <a:ext cx="297514" cy="50282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FC8F3EA-03D5-19F5-A053-8A83036D8809}"/>
              </a:ext>
            </a:extLst>
          </p:cNvPr>
          <p:cNvSpPr/>
          <p:nvPr/>
        </p:nvSpPr>
        <p:spPr>
          <a:xfrm>
            <a:off x="4320477" y="5473223"/>
            <a:ext cx="1177447" cy="1052186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y-GB" sz="44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ABAAF9-FAE9-BBF6-C071-96D457B2C34B}"/>
              </a:ext>
            </a:extLst>
          </p:cNvPr>
          <p:cNvSpPr/>
          <p:nvPr/>
        </p:nvSpPr>
        <p:spPr>
          <a:xfrm>
            <a:off x="5906022" y="5513104"/>
            <a:ext cx="1177447" cy="1052186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y-GB" sz="4000" b="1" dirty="0">
                <a:solidFill>
                  <a:srgbClr val="00206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1030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9B6BD-13E9-CABB-CE54-0F1141AC0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AE28B3-0009-3F59-E134-7C17D0CA6C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Pa </a:t>
            </a:r>
            <a:r>
              <a:rPr lang="en-GB" dirty="0" err="1"/>
              <a:t>rif</a:t>
            </a:r>
            <a:r>
              <a:rPr lang="en-GB" dirty="0"/>
              <a:t>? 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DC3E6-D0E8-2839-1E8F-DCD21B06593C}"/>
              </a:ext>
            </a:extLst>
          </p:cNvPr>
          <p:cNvSpPr txBox="1"/>
          <p:nvPr/>
        </p:nvSpPr>
        <p:spPr>
          <a:xfrm>
            <a:off x="2066795" y="375781"/>
            <a:ext cx="767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800" dirty="0"/>
              <a:t>Pa rif yw hwn?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5BB15-8FB0-1CE6-C61E-47F384DB3D88}"/>
              </a:ext>
            </a:extLst>
          </p:cNvPr>
          <p:cNvSpPr txBox="1"/>
          <p:nvPr/>
        </p:nvSpPr>
        <p:spPr>
          <a:xfrm>
            <a:off x="8051100" y="203654"/>
            <a:ext cx="1449816" cy="1169551"/>
          </a:xfrm>
          <a:prstGeom prst="rect">
            <a:avLst/>
          </a:prstGeom>
          <a:solidFill>
            <a:srgbClr val="FFD579">
              <a:alpha val="4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  <a:p>
            <a:pPr algn="ctr"/>
            <a:r>
              <a:rPr lang="cy-GB" sz="3600" b="1" dirty="0"/>
              <a:t>20</a:t>
            </a:r>
          </a:p>
          <a:p>
            <a:pPr algn="ctr"/>
            <a:endParaRPr lang="cy-GB" sz="1600" b="1" dirty="0"/>
          </a:p>
        </p:txBody>
      </p:sp>
      <p:sp>
        <p:nvSpPr>
          <p:cNvPr id="9" name="TextBox 8" descr="Sgwâr gydag ymyl du">
            <a:extLst>
              <a:ext uri="{FF2B5EF4-FFF2-40B4-BE49-F238E27FC236}">
                <a16:creationId xmlns:a16="http://schemas.microsoft.com/office/drawing/2014/main" id="{73D2E4DC-4C86-69FA-0A44-FD12AA41D23B}"/>
              </a:ext>
            </a:extLst>
          </p:cNvPr>
          <p:cNvSpPr txBox="1"/>
          <p:nvPr/>
        </p:nvSpPr>
        <p:spPr>
          <a:xfrm>
            <a:off x="490493" y="1887154"/>
            <a:ext cx="3469710" cy="35323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3" name="Picture 2" descr="rhif 5 ar ddis">
            <a:extLst>
              <a:ext uri="{FF2B5EF4-FFF2-40B4-BE49-F238E27FC236}">
                <a16:creationId xmlns:a16="http://schemas.microsoft.com/office/drawing/2014/main" id="{5FD4C376-3E93-C076-9861-9D1F818DC5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427"/>
          <a:stretch/>
        </p:blipFill>
        <p:spPr>
          <a:xfrm>
            <a:off x="756175" y="2206436"/>
            <a:ext cx="1603297" cy="1529243"/>
          </a:xfrm>
          <a:prstGeom prst="rect">
            <a:avLst/>
          </a:prstGeom>
        </p:spPr>
      </p:pic>
      <p:pic>
        <p:nvPicPr>
          <p:cNvPr id="4" name="Picture 3" descr="rhif 5 ar ddis">
            <a:extLst>
              <a:ext uri="{FF2B5EF4-FFF2-40B4-BE49-F238E27FC236}">
                <a16:creationId xmlns:a16="http://schemas.microsoft.com/office/drawing/2014/main" id="{1A36EEA9-80D5-E59D-DAD8-6D0328A82F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427"/>
          <a:stretch/>
        </p:blipFill>
        <p:spPr>
          <a:xfrm>
            <a:off x="2225348" y="2206435"/>
            <a:ext cx="1603297" cy="1529243"/>
          </a:xfrm>
          <a:prstGeom prst="rect">
            <a:avLst/>
          </a:prstGeom>
        </p:spPr>
      </p:pic>
      <p:pic>
        <p:nvPicPr>
          <p:cNvPr id="7" name="Picture 6" descr="rhif 5 ar ddis">
            <a:extLst>
              <a:ext uri="{FF2B5EF4-FFF2-40B4-BE49-F238E27FC236}">
                <a16:creationId xmlns:a16="http://schemas.microsoft.com/office/drawing/2014/main" id="{BDC10FE0-A6AD-8F2A-4A4A-5CB0D84D7A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427"/>
          <a:stretch/>
        </p:blipFill>
        <p:spPr>
          <a:xfrm>
            <a:off x="756175" y="3653325"/>
            <a:ext cx="1603297" cy="1529243"/>
          </a:xfrm>
          <a:prstGeom prst="rect">
            <a:avLst/>
          </a:prstGeom>
        </p:spPr>
      </p:pic>
      <p:pic>
        <p:nvPicPr>
          <p:cNvPr id="8" name="Picture 7" descr="rhif 5 ar ddis">
            <a:extLst>
              <a:ext uri="{FF2B5EF4-FFF2-40B4-BE49-F238E27FC236}">
                <a16:creationId xmlns:a16="http://schemas.microsoft.com/office/drawing/2014/main" id="{B9AD5B38-2AD3-6FB2-F64E-3CB293F44F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427"/>
          <a:stretch/>
        </p:blipFill>
        <p:spPr>
          <a:xfrm>
            <a:off x="2225348" y="3653324"/>
            <a:ext cx="1603297" cy="1529243"/>
          </a:xfrm>
          <a:prstGeom prst="rect">
            <a:avLst/>
          </a:prstGeom>
        </p:spPr>
      </p:pic>
      <p:sp>
        <p:nvSpPr>
          <p:cNvPr id="10" name="TextBox 9" descr="Petryal gydag ymyl du">
            <a:extLst>
              <a:ext uri="{FF2B5EF4-FFF2-40B4-BE49-F238E27FC236}">
                <a16:creationId xmlns:a16="http://schemas.microsoft.com/office/drawing/2014/main" id="{50A4BF6E-0CD9-7070-3026-83B5D961C76D}"/>
              </a:ext>
            </a:extLst>
          </p:cNvPr>
          <p:cNvSpPr txBox="1"/>
          <p:nvPr/>
        </p:nvSpPr>
        <p:spPr>
          <a:xfrm>
            <a:off x="4538332" y="1555214"/>
            <a:ext cx="6551112" cy="41962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11" name="Picture 10" descr="3 seren melyn">
            <a:extLst>
              <a:ext uri="{FF2B5EF4-FFF2-40B4-BE49-F238E27FC236}">
                <a16:creationId xmlns:a16="http://schemas.microsoft.com/office/drawing/2014/main" id="{3383B869-A849-B20F-F2FE-7285CB6E4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86" y="1616350"/>
            <a:ext cx="2899448" cy="898080"/>
          </a:xfrm>
          <a:prstGeom prst="rect">
            <a:avLst/>
          </a:prstGeom>
        </p:spPr>
      </p:pic>
      <p:pic>
        <p:nvPicPr>
          <p:cNvPr id="14" name="Picture 13" descr="3 seren felen">
            <a:extLst>
              <a:ext uri="{FF2B5EF4-FFF2-40B4-BE49-F238E27FC236}">
                <a16:creationId xmlns:a16="http://schemas.microsoft.com/office/drawing/2014/main" id="{DB054DBA-BE96-8050-EEE6-94C22E93E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888" y="1603993"/>
            <a:ext cx="2899448" cy="898080"/>
          </a:xfrm>
          <a:prstGeom prst="rect">
            <a:avLst/>
          </a:prstGeom>
        </p:spPr>
      </p:pic>
      <p:pic>
        <p:nvPicPr>
          <p:cNvPr id="12" name="Picture 11" descr="3 seren felen">
            <a:extLst>
              <a:ext uri="{FF2B5EF4-FFF2-40B4-BE49-F238E27FC236}">
                <a16:creationId xmlns:a16="http://schemas.microsoft.com/office/drawing/2014/main" id="{83E18830-BE7E-88B1-D727-70C32A330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86" y="2623619"/>
            <a:ext cx="2899448" cy="898080"/>
          </a:xfrm>
          <a:prstGeom prst="rect">
            <a:avLst/>
          </a:prstGeom>
        </p:spPr>
      </p:pic>
      <p:pic>
        <p:nvPicPr>
          <p:cNvPr id="15" name="Picture 14" descr="3 seren felen">
            <a:extLst>
              <a:ext uri="{FF2B5EF4-FFF2-40B4-BE49-F238E27FC236}">
                <a16:creationId xmlns:a16="http://schemas.microsoft.com/office/drawing/2014/main" id="{B3841207-D297-401B-79D2-C5707B709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556" y="2623619"/>
            <a:ext cx="2899448" cy="898080"/>
          </a:xfrm>
          <a:prstGeom prst="rect">
            <a:avLst/>
          </a:prstGeom>
        </p:spPr>
      </p:pic>
      <p:pic>
        <p:nvPicPr>
          <p:cNvPr id="13" name="Picture 12" descr="3 seren felen">
            <a:extLst>
              <a:ext uri="{FF2B5EF4-FFF2-40B4-BE49-F238E27FC236}">
                <a16:creationId xmlns:a16="http://schemas.microsoft.com/office/drawing/2014/main" id="{E97F7702-8375-9BC4-D28F-239EBA179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009" y="3653323"/>
            <a:ext cx="2899448" cy="898080"/>
          </a:xfrm>
          <a:prstGeom prst="rect">
            <a:avLst/>
          </a:prstGeom>
        </p:spPr>
      </p:pic>
      <p:pic>
        <p:nvPicPr>
          <p:cNvPr id="16" name="Picture 15" descr="3 seren felen">
            <a:extLst>
              <a:ext uri="{FF2B5EF4-FFF2-40B4-BE49-F238E27FC236}">
                <a16:creationId xmlns:a16="http://schemas.microsoft.com/office/drawing/2014/main" id="{B9B19AE0-0CDE-EF02-AF8B-DD96D70BC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556" y="3643245"/>
            <a:ext cx="2899448" cy="898080"/>
          </a:xfrm>
          <a:prstGeom prst="rect">
            <a:avLst/>
          </a:prstGeom>
        </p:spPr>
      </p:pic>
      <p:pic>
        <p:nvPicPr>
          <p:cNvPr id="17" name="Picture 16" descr="2 seren felen">
            <a:extLst>
              <a:ext uri="{FF2B5EF4-FFF2-40B4-BE49-F238E27FC236}">
                <a16:creationId xmlns:a16="http://schemas.microsoft.com/office/drawing/2014/main" id="{EA708735-3A40-884E-D1FA-BB1502DA81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247"/>
          <a:stretch/>
        </p:blipFill>
        <p:spPr>
          <a:xfrm>
            <a:off x="4762009" y="4668673"/>
            <a:ext cx="1964468" cy="8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4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CCC920-C3E4-B7DE-1C63-709D766D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anchor="b"/>
          <a:lstStyle/>
          <a:p>
            <a:r>
              <a:rPr lang="en-GB" dirty="0" err="1"/>
              <a:t>Cyfarwyddiadau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0101E-BA8D-0A39-943E-33CBA756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06425"/>
            <a:ext cx="10668000" cy="4351338"/>
          </a:xfrm>
        </p:spPr>
        <p:txBody>
          <a:bodyPr/>
          <a:lstStyle/>
          <a:p>
            <a:pPr marL="0" indent="0">
              <a:buNone/>
            </a:pPr>
            <a:r>
              <a:rPr lang="cy-GB" sz="3200" b="1" dirty="0"/>
              <a:t>Nodyn i’r ymarferwr:</a:t>
            </a:r>
          </a:p>
          <a:p>
            <a:pPr marL="0" indent="0">
              <a:buNone/>
            </a:pPr>
            <a:endParaRPr lang="cy-GB" sz="3200" dirty="0"/>
          </a:p>
          <a:p>
            <a:pPr marL="0" indent="0">
              <a:buNone/>
            </a:pPr>
            <a:r>
              <a:rPr lang="cy-GB" sz="3200" dirty="0"/>
              <a:t>Pan fydd y sleidiau canlynol yn cael eu chwarae, gellir clicio i ddatgelu’r ateb ar bob sleid.</a:t>
            </a:r>
          </a:p>
        </p:txBody>
      </p:sp>
      <p:pic>
        <p:nvPicPr>
          <p:cNvPr id="2" name="Picture 1" descr="Llun o griw cymeriadau difyr">
            <a:extLst>
              <a:ext uri="{FF2B5EF4-FFF2-40B4-BE49-F238E27FC236}">
                <a16:creationId xmlns:a16="http://schemas.microsoft.com/office/drawing/2014/main" id="{473F47D4-7F4B-CC3C-D278-92013C87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685" y="5011073"/>
            <a:ext cx="5370767" cy="17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13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5AFC7A-1867-1596-AF26-FF124E3AD8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Pa </a:t>
            </a:r>
            <a:r>
              <a:rPr lang="en-GB" dirty="0" err="1"/>
              <a:t>rif</a:t>
            </a:r>
            <a:r>
              <a:rPr lang="en-GB" dirty="0"/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4799EF-8FD0-14F3-CF2D-96B551C4CA38}"/>
              </a:ext>
            </a:extLst>
          </p:cNvPr>
          <p:cNvSpPr txBox="1"/>
          <p:nvPr/>
        </p:nvSpPr>
        <p:spPr>
          <a:xfrm>
            <a:off x="2066795" y="375781"/>
            <a:ext cx="767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800" dirty="0"/>
              <a:t>Pa rif yw hwn?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C3DB9F-ACEC-B522-A238-5669283E084F}"/>
              </a:ext>
            </a:extLst>
          </p:cNvPr>
          <p:cNvSpPr txBox="1"/>
          <p:nvPr/>
        </p:nvSpPr>
        <p:spPr>
          <a:xfrm>
            <a:off x="8051100" y="203654"/>
            <a:ext cx="1449816" cy="1169551"/>
          </a:xfrm>
          <a:prstGeom prst="rect">
            <a:avLst/>
          </a:prstGeom>
          <a:solidFill>
            <a:srgbClr val="FFD579">
              <a:alpha val="4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  <a:p>
            <a:pPr algn="ctr"/>
            <a:r>
              <a:rPr lang="cy-GB" sz="3600" b="1" dirty="0"/>
              <a:t>11</a:t>
            </a:r>
          </a:p>
          <a:p>
            <a:pPr algn="ctr"/>
            <a:endParaRPr lang="cy-GB" sz="1600" b="1" dirty="0"/>
          </a:p>
        </p:txBody>
      </p:sp>
      <p:sp>
        <p:nvSpPr>
          <p:cNvPr id="28" name="Right Arrow 27" descr="Pwyntydd glas">
            <a:extLst>
              <a:ext uri="{FF2B5EF4-FFF2-40B4-BE49-F238E27FC236}">
                <a16:creationId xmlns:a16="http://schemas.microsoft.com/office/drawing/2014/main" id="{337F816A-E059-D4AC-E802-3ABA85E015DE}"/>
              </a:ext>
            </a:extLst>
          </p:cNvPr>
          <p:cNvSpPr/>
          <p:nvPr/>
        </p:nvSpPr>
        <p:spPr>
          <a:xfrm>
            <a:off x="131352" y="2706131"/>
            <a:ext cx="1413695" cy="292322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pic>
        <p:nvPicPr>
          <p:cNvPr id="11" name="Picture 10" descr="Cloc larwm melyn gyda clychau">
            <a:extLst>
              <a:ext uri="{FF2B5EF4-FFF2-40B4-BE49-F238E27FC236}">
                <a16:creationId xmlns:a16="http://schemas.microsoft.com/office/drawing/2014/main" id="{1387AC4D-6CE7-6501-4FDC-E1B2AAA0F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430" y="1568051"/>
            <a:ext cx="2672523" cy="3565146"/>
          </a:xfrm>
          <a:prstGeom prst="rect">
            <a:avLst/>
          </a:prstGeom>
        </p:spPr>
      </p:pic>
      <p:sp>
        <p:nvSpPr>
          <p:cNvPr id="29" name="TextBox 28" descr="Petryal gydag ymyl du">
            <a:extLst>
              <a:ext uri="{FF2B5EF4-FFF2-40B4-BE49-F238E27FC236}">
                <a16:creationId xmlns:a16="http://schemas.microsoft.com/office/drawing/2014/main" id="{1725D6CB-AC94-A043-CE9F-16EFAF10FD53}"/>
              </a:ext>
            </a:extLst>
          </p:cNvPr>
          <p:cNvSpPr txBox="1"/>
          <p:nvPr/>
        </p:nvSpPr>
        <p:spPr>
          <a:xfrm>
            <a:off x="4909542" y="1782745"/>
            <a:ext cx="7015236" cy="39707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16" name="Picture 15" descr="Pengwin ar gefndir gwyn">
            <a:extLst>
              <a:ext uri="{FF2B5EF4-FFF2-40B4-BE49-F238E27FC236}">
                <a16:creationId xmlns:a16="http://schemas.microsoft.com/office/drawing/2014/main" id="{F8B9FBCD-60F2-EBA3-6CF1-21C0C11EC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079" y="2163760"/>
            <a:ext cx="1044599" cy="1456412"/>
          </a:xfrm>
          <a:prstGeom prst="rect">
            <a:avLst/>
          </a:prstGeom>
        </p:spPr>
      </p:pic>
      <p:pic>
        <p:nvPicPr>
          <p:cNvPr id="17" name="Picture 16" descr="Pengwin ar gefndir gwyn">
            <a:extLst>
              <a:ext uri="{FF2B5EF4-FFF2-40B4-BE49-F238E27FC236}">
                <a16:creationId xmlns:a16="http://schemas.microsoft.com/office/drawing/2014/main" id="{B03693ED-31D9-8256-F689-46E1D7504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202" y="2151403"/>
            <a:ext cx="1044599" cy="1456412"/>
          </a:xfrm>
          <a:prstGeom prst="rect">
            <a:avLst/>
          </a:prstGeom>
        </p:spPr>
      </p:pic>
      <p:pic>
        <p:nvPicPr>
          <p:cNvPr id="18" name="Picture 17" descr="Pengwin ar gefndir gwyn">
            <a:extLst>
              <a:ext uri="{FF2B5EF4-FFF2-40B4-BE49-F238E27FC236}">
                <a16:creationId xmlns:a16="http://schemas.microsoft.com/office/drawing/2014/main" id="{06F0A7D8-CCF3-0C91-5A80-F78B44AD4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682" y="2150026"/>
            <a:ext cx="1044599" cy="1456412"/>
          </a:xfrm>
          <a:prstGeom prst="rect">
            <a:avLst/>
          </a:prstGeom>
        </p:spPr>
      </p:pic>
      <p:pic>
        <p:nvPicPr>
          <p:cNvPr id="21" name="Picture 20" descr="Pengwin ar gefndir gwyn">
            <a:extLst>
              <a:ext uri="{FF2B5EF4-FFF2-40B4-BE49-F238E27FC236}">
                <a16:creationId xmlns:a16="http://schemas.microsoft.com/office/drawing/2014/main" id="{D841202C-F4E2-6282-6CC3-2CF65980D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823" y="2156201"/>
            <a:ext cx="1044599" cy="1456412"/>
          </a:xfrm>
          <a:prstGeom prst="rect">
            <a:avLst/>
          </a:prstGeom>
        </p:spPr>
      </p:pic>
      <p:pic>
        <p:nvPicPr>
          <p:cNvPr id="22" name="Picture 21" descr="Pengwin ar gefndir gwyn">
            <a:extLst>
              <a:ext uri="{FF2B5EF4-FFF2-40B4-BE49-F238E27FC236}">
                <a16:creationId xmlns:a16="http://schemas.microsoft.com/office/drawing/2014/main" id="{BCDA47F8-5DB6-DB03-B907-B7910A49A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964" y="2190389"/>
            <a:ext cx="1044599" cy="1456412"/>
          </a:xfrm>
          <a:prstGeom prst="rect">
            <a:avLst/>
          </a:prstGeom>
        </p:spPr>
      </p:pic>
      <p:pic>
        <p:nvPicPr>
          <p:cNvPr id="20" name="Picture 19" descr="Pengwin ar gefndir gwyn">
            <a:extLst>
              <a:ext uri="{FF2B5EF4-FFF2-40B4-BE49-F238E27FC236}">
                <a16:creationId xmlns:a16="http://schemas.microsoft.com/office/drawing/2014/main" id="{0DD9374B-7534-A371-59F7-DE090BD2F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512" y="3774114"/>
            <a:ext cx="1044599" cy="1456412"/>
          </a:xfrm>
          <a:prstGeom prst="rect">
            <a:avLst/>
          </a:prstGeom>
        </p:spPr>
      </p:pic>
      <p:pic>
        <p:nvPicPr>
          <p:cNvPr id="19" name="Picture 18" descr="Pengwin ar gefndir gwyn">
            <a:extLst>
              <a:ext uri="{FF2B5EF4-FFF2-40B4-BE49-F238E27FC236}">
                <a16:creationId xmlns:a16="http://schemas.microsoft.com/office/drawing/2014/main" id="{02046C7C-E116-0DBF-D665-52E1B12AD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111" y="3768120"/>
            <a:ext cx="1044599" cy="1456412"/>
          </a:xfrm>
          <a:prstGeom prst="rect">
            <a:avLst/>
          </a:prstGeom>
        </p:spPr>
      </p:pic>
      <p:pic>
        <p:nvPicPr>
          <p:cNvPr id="23" name="Picture 22" descr="Pengwin ar gefndir gwyn">
            <a:extLst>
              <a:ext uri="{FF2B5EF4-FFF2-40B4-BE49-F238E27FC236}">
                <a16:creationId xmlns:a16="http://schemas.microsoft.com/office/drawing/2014/main" id="{02F96640-9E08-352A-F8F9-958C97372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801" y="3821480"/>
            <a:ext cx="1044599" cy="1456412"/>
          </a:xfrm>
          <a:prstGeom prst="rect">
            <a:avLst/>
          </a:prstGeom>
        </p:spPr>
      </p:pic>
      <p:pic>
        <p:nvPicPr>
          <p:cNvPr id="26" name="Picture 25" descr="Pengwin ar gefndir gwyn">
            <a:extLst>
              <a:ext uri="{FF2B5EF4-FFF2-40B4-BE49-F238E27FC236}">
                <a16:creationId xmlns:a16="http://schemas.microsoft.com/office/drawing/2014/main" id="{7C95E9D3-C21A-D28A-E857-4ED762721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400" y="3821480"/>
            <a:ext cx="1044599" cy="1456412"/>
          </a:xfrm>
          <a:prstGeom prst="rect">
            <a:avLst/>
          </a:prstGeom>
        </p:spPr>
      </p:pic>
      <p:pic>
        <p:nvPicPr>
          <p:cNvPr id="25" name="Picture 24" descr="Pengwin ar gefndir gwyn">
            <a:extLst>
              <a:ext uri="{FF2B5EF4-FFF2-40B4-BE49-F238E27FC236}">
                <a16:creationId xmlns:a16="http://schemas.microsoft.com/office/drawing/2014/main" id="{C91DA0E1-A935-D530-8682-C9982179C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90" y="3821480"/>
            <a:ext cx="1044599" cy="1456412"/>
          </a:xfrm>
          <a:prstGeom prst="rect">
            <a:avLst/>
          </a:prstGeom>
        </p:spPr>
      </p:pic>
      <p:pic>
        <p:nvPicPr>
          <p:cNvPr id="24" name="Picture 23" descr="Pengwin ar gefndir gwyn">
            <a:extLst>
              <a:ext uri="{FF2B5EF4-FFF2-40B4-BE49-F238E27FC236}">
                <a16:creationId xmlns:a16="http://schemas.microsoft.com/office/drawing/2014/main" id="{8446CFC2-FA84-92B6-4C2A-82467437F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598" y="3821480"/>
            <a:ext cx="1044599" cy="14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30CD4-0C27-912E-0184-ADFBA6B6E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C8548F-304A-80BB-B134-F6D443CB55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Pa </a:t>
            </a:r>
            <a:r>
              <a:rPr lang="en-GB" dirty="0" err="1"/>
              <a:t>rif</a:t>
            </a:r>
            <a:r>
              <a:rPr lang="en-GB" dirty="0"/>
              <a:t>?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3979A3-7E75-7BE2-3BFA-E129D34B40AF}"/>
              </a:ext>
            </a:extLst>
          </p:cNvPr>
          <p:cNvSpPr txBox="1"/>
          <p:nvPr/>
        </p:nvSpPr>
        <p:spPr>
          <a:xfrm>
            <a:off x="2066795" y="375781"/>
            <a:ext cx="767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800" dirty="0"/>
              <a:t>Pa rif yw hwn?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5455A-88CB-0F7E-4B34-4A4D98539A7E}"/>
              </a:ext>
            </a:extLst>
          </p:cNvPr>
          <p:cNvSpPr txBox="1"/>
          <p:nvPr/>
        </p:nvSpPr>
        <p:spPr>
          <a:xfrm>
            <a:off x="8051100" y="203654"/>
            <a:ext cx="1449816" cy="1169551"/>
          </a:xfrm>
          <a:prstGeom prst="rect">
            <a:avLst/>
          </a:prstGeom>
          <a:solidFill>
            <a:srgbClr val="FFD579">
              <a:alpha val="4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  <a:p>
            <a:pPr algn="ctr"/>
            <a:r>
              <a:rPr lang="cy-GB" sz="3600" b="1" dirty="0"/>
              <a:t>12</a:t>
            </a:r>
          </a:p>
          <a:p>
            <a:pPr algn="ctr"/>
            <a:endParaRPr lang="cy-GB" sz="1600" b="1" dirty="0"/>
          </a:p>
        </p:txBody>
      </p:sp>
      <p:sp>
        <p:nvSpPr>
          <p:cNvPr id="18" name="TextBox 17" descr="Petryal gydag ymyl du">
            <a:extLst>
              <a:ext uri="{FF2B5EF4-FFF2-40B4-BE49-F238E27FC236}">
                <a16:creationId xmlns:a16="http://schemas.microsoft.com/office/drawing/2014/main" id="{B0093B70-D1FB-E9BE-E27F-53008E57373B}"/>
              </a:ext>
            </a:extLst>
          </p:cNvPr>
          <p:cNvSpPr txBox="1"/>
          <p:nvPr/>
        </p:nvSpPr>
        <p:spPr>
          <a:xfrm>
            <a:off x="615863" y="1615731"/>
            <a:ext cx="10960274" cy="32943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4" name="Picture 3" descr="Gwahanol fathau o gwn mewn trefn maint">
            <a:extLst>
              <a:ext uri="{FF2B5EF4-FFF2-40B4-BE49-F238E27FC236}">
                <a16:creationId xmlns:a16="http://schemas.microsoft.com/office/drawing/2014/main" id="{5D303BD0-B77F-B555-A489-016B0440C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91" y="1782158"/>
            <a:ext cx="10613817" cy="3034800"/>
          </a:xfrm>
          <a:prstGeom prst="rect">
            <a:avLst/>
          </a:prstGeom>
        </p:spPr>
      </p:pic>
      <p:pic>
        <p:nvPicPr>
          <p:cNvPr id="7" name="Picture 6" descr="Llun o rif 6 ar ddwy ochr y domino">
            <a:extLst>
              <a:ext uri="{FF2B5EF4-FFF2-40B4-BE49-F238E27FC236}">
                <a16:creationId xmlns:a16="http://schemas.microsoft.com/office/drawing/2014/main" id="{FDBEE34C-AEA3-E3CA-BFD3-ADD40CC29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20735" y="4124076"/>
            <a:ext cx="1746667" cy="33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8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31A15-14FB-3955-307B-FBE398549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C4C0DA-901B-962B-F1D9-2C47F29576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Pa </a:t>
            </a:r>
            <a:r>
              <a:rPr lang="en-GB" dirty="0" err="1"/>
              <a:t>rif</a:t>
            </a:r>
            <a:r>
              <a:rPr lang="en-GB" dirty="0"/>
              <a:t>?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DE963-06ED-202E-41AF-5F0DA4DD7AD6}"/>
              </a:ext>
            </a:extLst>
          </p:cNvPr>
          <p:cNvSpPr txBox="1"/>
          <p:nvPr/>
        </p:nvSpPr>
        <p:spPr>
          <a:xfrm>
            <a:off x="2066795" y="375781"/>
            <a:ext cx="767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800" dirty="0"/>
              <a:t>Pa rif yw hwn?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6FC3C-89B2-E4B2-624C-68A1D06F0C6F}"/>
              </a:ext>
            </a:extLst>
          </p:cNvPr>
          <p:cNvSpPr txBox="1"/>
          <p:nvPr/>
        </p:nvSpPr>
        <p:spPr>
          <a:xfrm>
            <a:off x="8051100" y="203654"/>
            <a:ext cx="1449816" cy="1169551"/>
          </a:xfrm>
          <a:prstGeom prst="rect">
            <a:avLst/>
          </a:prstGeom>
          <a:solidFill>
            <a:srgbClr val="FFD579">
              <a:alpha val="4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  <a:p>
            <a:pPr algn="ctr"/>
            <a:r>
              <a:rPr lang="cy-GB" sz="3600" b="1" dirty="0"/>
              <a:t>13</a:t>
            </a:r>
          </a:p>
          <a:p>
            <a:pPr algn="ctr"/>
            <a:endParaRPr lang="cy-GB" sz="1600" b="1" dirty="0"/>
          </a:p>
        </p:txBody>
      </p:sp>
      <p:sp>
        <p:nvSpPr>
          <p:cNvPr id="6" name="TextBox 5" descr="Petryal gydag ymyl du">
            <a:extLst>
              <a:ext uri="{FF2B5EF4-FFF2-40B4-BE49-F238E27FC236}">
                <a16:creationId xmlns:a16="http://schemas.microsoft.com/office/drawing/2014/main" id="{AB1E0DCE-A064-5FFF-AF0A-9B7617137608}"/>
              </a:ext>
            </a:extLst>
          </p:cNvPr>
          <p:cNvSpPr txBox="1"/>
          <p:nvPr/>
        </p:nvSpPr>
        <p:spPr>
          <a:xfrm>
            <a:off x="1585586" y="1565802"/>
            <a:ext cx="9020828" cy="26680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8" name="Picture 7" descr="5 mefus mewn rhes">
            <a:extLst>
              <a:ext uri="{FF2B5EF4-FFF2-40B4-BE49-F238E27FC236}">
                <a16:creationId xmlns:a16="http://schemas.microsoft.com/office/drawing/2014/main" id="{E50E9CAB-05C8-6E3A-EB0F-BFE1E0FB1E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08"/>
          <a:stretch/>
        </p:blipFill>
        <p:spPr>
          <a:xfrm>
            <a:off x="2208755" y="1669212"/>
            <a:ext cx="5741095" cy="1191855"/>
          </a:xfrm>
          <a:prstGeom prst="rect">
            <a:avLst/>
          </a:prstGeom>
        </p:spPr>
      </p:pic>
      <p:pic>
        <p:nvPicPr>
          <p:cNvPr id="12" name="Picture 11" descr="2 mefus mewn rhes">
            <a:extLst>
              <a:ext uri="{FF2B5EF4-FFF2-40B4-BE49-F238E27FC236}">
                <a16:creationId xmlns:a16="http://schemas.microsoft.com/office/drawing/2014/main" id="{EEB049F4-5F99-DF83-F78A-A1A7C0EC2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851" y="1573006"/>
            <a:ext cx="2280346" cy="1236213"/>
          </a:xfrm>
          <a:prstGeom prst="rect">
            <a:avLst/>
          </a:prstGeom>
        </p:spPr>
      </p:pic>
      <p:pic>
        <p:nvPicPr>
          <p:cNvPr id="9" name="Picture 8" descr="5 mefus mewn rhes">
            <a:extLst>
              <a:ext uri="{FF2B5EF4-FFF2-40B4-BE49-F238E27FC236}">
                <a16:creationId xmlns:a16="http://schemas.microsoft.com/office/drawing/2014/main" id="{90AA158D-9639-E5D3-5C3F-50F20E6AB4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08"/>
          <a:stretch/>
        </p:blipFill>
        <p:spPr>
          <a:xfrm>
            <a:off x="2208754" y="2899681"/>
            <a:ext cx="5741095" cy="1191855"/>
          </a:xfrm>
          <a:prstGeom prst="rect">
            <a:avLst/>
          </a:prstGeom>
        </p:spPr>
      </p:pic>
      <p:pic>
        <p:nvPicPr>
          <p:cNvPr id="16" name="Picture 15" descr="1 mefus">
            <a:extLst>
              <a:ext uri="{FF2B5EF4-FFF2-40B4-BE49-F238E27FC236}">
                <a16:creationId xmlns:a16="http://schemas.microsoft.com/office/drawing/2014/main" id="{9F4E4AF0-53D8-47B1-47C9-25FDC7B17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849" y="2809220"/>
            <a:ext cx="1137444" cy="12799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F8B34A-CBC8-F1ED-4F2B-7CFC7D5F00E1}"/>
              </a:ext>
            </a:extLst>
          </p:cNvPr>
          <p:cNvSpPr/>
          <p:nvPr/>
        </p:nvSpPr>
        <p:spPr>
          <a:xfrm>
            <a:off x="3511295" y="4778604"/>
            <a:ext cx="5169410" cy="1107996"/>
          </a:xfrm>
          <a:prstGeom prst="rect">
            <a:avLst/>
          </a:prstGeom>
          <a:solidFill>
            <a:srgbClr val="FFD579">
              <a:alpha val="36863"/>
            </a:srgbClr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6600" b="1" cap="none" spc="0" noProof="1"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effectLst/>
              </a:rPr>
              <a:t>Un deg </a:t>
            </a:r>
            <a:r>
              <a:rPr lang="en-GB" sz="6600" b="1" cap="none" spc="0" noProof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effectLst/>
              </a:rPr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280915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CA742-A547-5310-D6FA-ED0466A27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51DEB9-49D6-500C-7DFD-B067BD4576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Pa </a:t>
            </a:r>
            <a:r>
              <a:rPr lang="en-GB" dirty="0" err="1"/>
              <a:t>rif</a:t>
            </a:r>
            <a:r>
              <a:rPr lang="en-GB" dirty="0"/>
              <a:t>?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36CD1-8D8D-F0F8-22E4-2DA7E7211B7C}"/>
              </a:ext>
            </a:extLst>
          </p:cNvPr>
          <p:cNvSpPr txBox="1"/>
          <p:nvPr/>
        </p:nvSpPr>
        <p:spPr>
          <a:xfrm>
            <a:off x="2066795" y="375781"/>
            <a:ext cx="767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800" dirty="0"/>
              <a:t>Pa rif yw hwn?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FF51E-1228-5981-5381-81E8D7E586C6}"/>
              </a:ext>
            </a:extLst>
          </p:cNvPr>
          <p:cNvSpPr txBox="1"/>
          <p:nvPr/>
        </p:nvSpPr>
        <p:spPr>
          <a:xfrm>
            <a:off x="8051100" y="203654"/>
            <a:ext cx="1449816" cy="1169551"/>
          </a:xfrm>
          <a:prstGeom prst="rect">
            <a:avLst/>
          </a:prstGeom>
          <a:solidFill>
            <a:srgbClr val="FFD579">
              <a:alpha val="4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  <a:p>
            <a:pPr algn="ctr"/>
            <a:r>
              <a:rPr lang="cy-GB" sz="3600" b="1" dirty="0"/>
              <a:t>14</a:t>
            </a:r>
          </a:p>
          <a:p>
            <a:pPr algn="ctr"/>
            <a:endParaRPr lang="cy-GB" sz="1600" b="1" dirty="0"/>
          </a:p>
        </p:txBody>
      </p:sp>
      <p:sp>
        <p:nvSpPr>
          <p:cNvPr id="53" name="TextBox 52" descr="Petryal gydag ymyl du">
            <a:extLst>
              <a:ext uri="{FF2B5EF4-FFF2-40B4-BE49-F238E27FC236}">
                <a16:creationId xmlns:a16="http://schemas.microsoft.com/office/drawing/2014/main" id="{AC687479-11FF-8D30-B0F5-B2111FAB4762}"/>
              </a:ext>
            </a:extLst>
          </p:cNvPr>
          <p:cNvSpPr txBox="1"/>
          <p:nvPr/>
        </p:nvSpPr>
        <p:spPr>
          <a:xfrm>
            <a:off x="478657" y="1571686"/>
            <a:ext cx="10772384" cy="19885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4" name="Picture 3" descr="Pâr o geirios gyda dail gwyrdd">
            <a:extLst>
              <a:ext uri="{FF2B5EF4-FFF2-40B4-BE49-F238E27FC236}">
                <a16:creationId xmlns:a16="http://schemas.microsoft.com/office/drawing/2014/main" id="{3BB9D513-8F3B-2DB1-1E9C-8CA0CC2D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04" r="8356"/>
          <a:stretch/>
        </p:blipFill>
        <p:spPr>
          <a:xfrm>
            <a:off x="702066" y="1703540"/>
            <a:ext cx="1475081" cy="1622119"/>
          </a:xfrm>
          <a:prstGeom prst="rect">
            <a:avLst/>
          </a:prstGeom>
        </p:spPr>
      </p:pic>
      <p:pic>
        <p:nvPicPr>
          <p:cNvPr id="12" name="Picture 11" descr="Pâr o geirios gyda dail gwyrdd">
            <a:extLst>
              <a:ext uri="{FF2B5EF4-FFF2-40B4-BE49-F238E27FC236}">
                <a16:creationId xmlns:a16="http://schemas.microsoft.com/office/drawing/2014/main" id="{58AF9105-F016-5585-65B4-824417619D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04" r="8356"/>
          <a:stretch/>
        </p:blipFill>
        <p:spPr>
          <a:xfrm>
            <a:off x="2177147" y="1703540"/>
            <a:ext cx="1475081" cy="1622119"/>
          </a:xfrm>
          <a:prstGeom prst="rect">
            <a:avLst/>
          </a:prstGeom>
        </p:spPr>
      </p:pic>
      <p:pic>
        <p:nvPicPr>
          <p:cNvPr id="13" name="Picture 12" descr="Pâr o geirios gyda dail gwyrdd">
            <a:extLst>
              <a:ext uri="{FF2B5EF4-FFF2-40B4-BE49-F238E27FC236}">
                <a16:creationId xmlns:a16="http://schemas.microsoft.com/office/drawing/2014/main" id="{5D5BA9B0-7DB5-A93A-8C6A-028A46CBA2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04" r="8356"/>
          <a:stretch/>
        </p:blipFill>
        <p:spPr>
          <a:xfrm>
            <a:off x="3652228" y="1703539"/>
            <a:ext cx="1475081" cy="1622119"/>
          </a:xfrm>
          <a:prstGeom prst="rect">
            <a:avLst/>
          </a:prstGeom>
        </p:spPr>
      </p:pic>
      <p:pic>
        <p:nvPicPr>
          <p:cNvPr id="14" name="Picture 13" descr="Pâr o geirios gyda dail gwyrdd">
            <a:extLst>
              <a:ext uri="{FF2B5EF4-FFF2-40B4-BE49-F238E27FC236}">
                <a16:creationId xmlns:a16="http://schemas.microsoft.com/office/drawing/2014/main" id="{2E6C32C5-8665-5FA9-C153-6516DAB158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04" r="8356"/>
          <a:stretch/>
        </p:blipFill>
        <p:spPr>
          <a:xfrm>
            <a:off x="5127309" y="1703538"/>
            <a:ext cx="1475081" cy="1622119"/>
          </a:xfrm>
          <a:prstGeom prst="rect">
            <a:avLst/>
          </a:prstGeom>
        </p:spPr>
      </p:pic>
      <p:pic>
        <p:nvPicPr>
          <p:cNvPr id="15" name="Picture 14" descr="Pâr o geirios gyda dail gwyrdd">
            <a:extLst>
              <a:ext uri="{FF2B5EF4-FFF2-40B4-BE49-F238E27FC236}">
                <a16:creationId xmlns:a16="http://schemas.microsoft.com/office/drawing/2014/main" id="{BEC352BF-9378-7296-F540-8DCA4C02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04" r="8356"/>
          <a:stretch/>
        </p:blipFill>
        <p:spPr>
          <a:xfrm>
            <a:off x="6602390" y="1703537"/>
            <a:ext cx="1475081" cy="1622119"/>
          </a:xfrm>
          <a:prstGeom prst="rect">
            <a:avLst/>
          </a:prstGeom>
        </p:spPr>
      </p:pic>
      <p:pic>
        <p:nvPicPr>
          <p:cNvPr id="16" name="Picture 15" descr="Pâr o geirios gyda dail gwyrdd">
            <a:extLst>
              <a:ext uri="{FF2B5EF4-FFF2-40B4-BE49-F238E27FC236}">
                <a16:creationId xmlns:a16="http://schemas.microsoft.com/office/drawing/2014/main" id="{09B120CC-B83B-3EBF-CF10-42108F04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04" r="8356"/>
          <a:stretch/>
        </p:blipFill>
        <p:spPr>
          <a:xfrm>
            <a:off x="8077471" y="1703536"/>
            <a:ext cx="1475081" cy="1622119"/>
          </a:xfrm>
          <a:prstGeom prst="rect">
            <a:avLst/>
          </a:prstGeom>
        </p:spPr>
      </p:pic>
      <p:pic>
        <p:nvPicPr>
          <p:cNvPr id="17" name="Picture 16" descr="Pâr o geirios gyda dail gwyrdd">
            <a:extLst>
              <a:ext uri="{FF2B5EF4-FFF2-40B4-BE49-F238E27FC236}">
                <a16:creationId xmlns:a16="http://schemas.microsoft.com/office/drawing/2014/main" id="{734BE5EA-C879-0F4C-6E2D-4A36957EE6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04" r="8356"/>
          <a:stretch/>
        </p:blipFill>
        <p:spPr>
          <a:xfrm>
            <a:off x="9552552" y="1703535"/>
            <a:ext cx="1475081" cy="162211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DE686C7-988C-D077-03F3-A55D671945A2}"/>
              </a:ext>
            </a:extLst>
          </p:cNvPr>
          <p:cNvSpPr/>
          <p:nvPr/>
        </p:nvSpPr>
        <p:spPr>
          <a:xfrm>
            <a:off x="5091522" y="4092872"/>
            <a:ext cx="1177447" cy="1052186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y-GB" sz="4400" b="1" dirty="0"/>
              <a:t>14</a:t>
            </a:r>
          </a:p>
        </p:txBody>
      </p:sp>
      <p:cxnSp>
        <p:nvCxnSpPr>
          <p:cNvPr id="20" name="Straight Connector 19" descr="Llinell las">
            <a:extLst>
              <a:ext uri="{FF2B5EF4-FFF2-40B4-BE49-F238E27FC236}">
                <a16:creationId xmlns:a16="http://schemas.microsoft.com/office/drawing/2014/main" id="{4CC33021-A560-95BA-EB63-8FB5EAB866C9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5091522" y="4990969"/>
            <a:ext cx="172433" cy="46065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989207D-5514-6CA6-347F-6749DC56BF06}"/>
              </a:ext>
            </a:extLst>
          </p:cNvPr>
          <p:cNvSpPr/>
          <p:nvPr/>
        </p:nvSpPr>
        <p:spPr>
          <a:xfrm>
            <a:off x="4389768" y="5248406"/>
            <a:ext cx="1177447" cy="1052186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y-GB" sz="4400" b="1" dirty="0">
                <a:solidFill>
                  <a:srgbClr val="002060"/>
                </a:solidFill>
              </a:rPr>
              <a:t>7</a:t>
            </a:r>
          </a:p>
        </p:txBody>
      </p:sp>
      <p:cxnSp>
        <p:nvCxnSpPr>
          <p:cNvPr id="33" name="Straight Connector 32" descr="llinell las">
            <a:extLst>
              <a:ext uri="{FF2B5EF4-FFF2-40B4-BE49-F238E27FC236}">
                <a16:creationId xmlns:a16="http://schemas.microsoft.com/office/drawing/2014/main" id="{46616791-B135-DFC4-9DFD-6539ED1B9EB2}"/>
              </a:ext>
            </a:extLst>
          </p:cNvPr>
          <p:cNvCxnSpPr>
            <a:cxnSpLocks/>
            <a:stCxn id="18" idx="5"/>
          </p:cNvCxnSpPr>
          <p:nvPr/>
        </p:nvCxnSpPr>
        <p:spPr>
          <a:xfrm>
            <a:off x="6096536" y="4990969"/>
            <a:ext cx="343633" cy="485709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F56C058D-51F4-E7AE-75BE-A0435D7BC312}"/>
              </a:ext>
            </a:extLst>
          </p:cNvPr>
          <p:cNvSpPr/>
          <p:nvPr/>
        </p:nvSpPr>
        <p:spPr>
          <a:xfrm>
            <a:off x="5965709" y="5282837"/>
            <a:ext cx="1177447" cy="1052186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y-GB" sz="4000" b="1" dirty="0">
                <a:solidFill>
                  <a:srgbClr val="00206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6612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0E8F-5B25-E48C-B34E-036C6CC9B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EAB77D-E586-F303-0700-F9647A28AA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Pa </a:t>
            </a:r>
            <a:r>
              <a:rPr lang="en-GB" dirty="0" err="1"/>
              <a:t>rif</a:t>
            </a:r>
            <a:r>
              <a:rPr lang="en-GB" dirty="0"/>
              <a:t>?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0A5A2D-C99F-16F2-F0D2-1801857F7596}"/>
              </a:ext>
            </a:extLst>
          </p:cNvPr>
          <p:cNvSpPr txBox="1"/>
          <p:nvPr/>
        </p:nvSpPr>
        <p:spPr>
          <a:xfrm>
            <a:off x="2066795" y="375781"/>
            <a:ext cx="767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800" dirty="0"/>
              <a:t>Pa rif yw hwn?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95D3B0-F850-D5EF-BB52-AC59274DCA52}"/>
              </a:ext>
            </a:extLst>
          </p:cNvPr>
          <p:cNvSpPr txBox="1"/>
          <p:nvPr/>
        </p:nvSpPr>
        <p:spPr>
          <a:xfrm>
            <a:off x="8051100" y="203654"/>
            <a:ext cx="1449816" cy="1169551"/>
          </a:xfrm>
          <a:prstGeom prst="rect">
            <a:avLst/>
          </a:prstGeom>
          <a:solidFill>
            <a:srgbClr val="FFD579">
              <a:alpha val="4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  <a:p>
            <a:pPr algn="ctr"/>
            <a:r>
              <a:rPr lang="cy-GB" sz="3600" b="1" dirty="0"/>
              <a:t>15</a:t>
            </a:r>
          </a:p>
          <a:p>
            <a:pPr algn="ctr"/>
            <a:endParaRPr lang="cy-GB" sz="1600" b="1" dirty="0"/>
          </a:p>
        </p:txBody>
      </p:sp>
      <p:sp>
        <p:nvSpPr>
          <p:cNvPr id="6" name="TextBox 5" descr="Petryal gydag ymyl du">
            <a:extLst>
              <a:ext uri="{FF2B5EF4-FFF2-40B4-BE49-F238E27FC236}">
                <a16:creationId xmlns:a16="http://schemas.microsoft.com/office/drawing/2014/main" id="{7353C912-C0C4-4965-5B2B-A05667B3B958}"/>
              </a:ext>
            </a:extLst>
          </p:cNvPr>
          <p:cNvSpPr txBox="1"/>
          <p:nvPr/>
        </p:nvSpPr>
        <p:spPr>
          <a:xfrm>
            <a:off x="751562" y="1766169"/>
            <a:ext cx="6951945" cy="326929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8" name="Picture 7" descr="5 llaw gydag un bys i fynd, 2 fys i fyny, 3 bys i fyny, 4 bys i fyny a 5 bys i fyny">
            <a:extLst>
              <a:ext uri="{FF2B5EF4-FFF2-40B4-BE49-F238E27FC236}">
                <a16:creationId xmlns:a16="http://schemas.microsoft.com/office/drawing/2014/main" id="{064E918D-7CD1-3E70-8342-8C238FC3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20"/>
          <a:stretch/>
        </p:blipFill>
        <p:spPr>
          <a:xfrm>
            <a:off x="1041227" y="1991637"/>
            <a:ext cx="6372614" cy="2818356"/>
          </a:xfrm>
          <a:prstGeom prst="rect">
            <a:avLst/>
          </a:prstGeom>
        </p:spPr>
      </p:pic>
      <p:pic>
        <p:nvPicPr>
          <p:cNvPr id="14" name="Picture 13" descr="A white cubes with numbers in a blue box&#10;&#10;Bocs glas gyda ciwbiau gwyn â rhifau arnynt">
            <a:extLst>
              <a:ext uri="{FF2B5EF4-FFF2-40B4-BE49-F238E27FC236}">
                <a16:creationId xmlns:a16="http://schemas.microsoft.com/office/drawing/2014/main" id="{E188EA3A-8E79-1332-EBB5-EF0004115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635" y="1822947"/>
            <a:ext cx="3101845" cy="31557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16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1EE01-0E59-35C4-4626-190012E95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9DEA8C-E0CF-E513-0D18-8CE8E1D3CD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Pa </a:t>
            </a:r>
            <a:r>
              <a:rPr lang="en-GB" dirty="0" err="1"/>
              <a:t>rif</a:t>
            </a:r>
            <a:r>
              <a:rPr lang="en-GB" dirty="0"/>
              <a:t>? 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EC0B0C-7212-EB58-3454-3D0D86B032EC}"/>
              </a:ext>
            </a:extLst>
          </p:cNvPr>
          <p:cNvSpPr txBox="1"/>
          <p:nvPr/>
        </p:nvSpPr>
        <p:spPr>
          <a:xfrm>
            <a:off x="2066795" y="375781"/>
            <a:ext cx="767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800" dirty="0"/>
              <a:t>Pa rif yw hwn?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A8D2D-8925-EFC6-FA39-FFF5A61FE8D6}"/>
              </a:ext>
            </a:extLst>
          </p:cNvPr>
          <p:cNvSpPr txBox="1"/>
          <p:nvPr/>
        </p:nvSpPr>
        <p:spPr>
          <a:xfrm>
            <a:off x="8051100" y="203654"/>
            <a:ext cx="1449816" cy="1169551"/>
          </a:xfrm>
          <a:prstGeom prst="rect">
            <a:avLst/>
          </a:prstGeom>
          <a:solidFill>
            <a:srgbClr val="FFD579">
              <a:alpha val="4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  <a:p>
            <a:pPr algn="ctr"/>
            <a:r>
              <a:rPr lang="cy-GB" sz="3600" b="1" dirty="0"/>
              <a:t>16</a:t>
            </a:r>
          </a:p>
          <a:p>
            <a:pPr algn="ctr"/>
            <a:endParaRPr lang="cy-GB" sz="1600" b="1" dirty="0"/>
          </a:p>
        </p:txBody>
      </p:sp>
      <p:sp>
        <p:nvSpPr>
          <p:cNvPr id="5" name="TextBox 4" descr="Petryal ag ymyl du">
            <a:extLst>
              <a:ext uri="{FF2B5EF4-FFF2-40B4-BE49-F238E27FC236}">
                <a16:creationId xmlns:a16="http://schemas.microsoft.com/office/drawing/2014/main" id="{1A052563-325E-E169-6155-B2CFBB4EE0F4}"/>
              </a:ext>
            </a:extLst>
          </p:cNvPr>
          <p:cNvSpPr txBox="1"/>
          <p:nvPr/>
        </p:nvSpPr>
        <p:spPr>
          <a:xfrm>
            <a:off x="1553131" y="1062650"/>
            <a:ext cx="1628192" cy="47326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4" name="Picture 3" descr="Rhif 5 ar ddwy ochr y domino">
            <a:extLst>
              <a:ext uri="{FF2B5EF4-FFF2-40B4-BE49-F238E27FC236}">
                <a16:creationId xmlns:a16="http://schemas.microsoft.com/office/drawing/2014/main" id="{D20F103A-E156-EA7F-F692-D2624E7A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752"/>
          <a:stretch/>
        </p:blipFill>
        <p:spPr>
          <a:xfrm rot="10800000">
            <a:off x="1657611" y="1146226"/>
            <a:ext cx="1419234" cy="2412446"/>
          </a:xfrm>
          <a:prstGeom prst="rect">
            <a:avLst/>
          </a:prstGeom>
        </p:spPr>
      </p:pic>
      <p:pic>
        <p:nvPicPr>
          <p:cNvPr id="8" name="Picture 7" descr="rhif 6 a 0 ar ddomino">
            <a:extLst>
              <a:ext uri="{FF2B5EF4-FFF2-40B4-BE49-F238E27FC236}">
                <a16:creationId xmlns:a16="http://schemas.microsoft.com/office/drawing/2014/main" id="{A7C3E80B-E09C-1995-104C-85FDB9742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665769" y="3350807"/>
            <a:ext cx="1411076" cy="2360967"/>
          </a:xfrm>
          <a:prstGeom prst="rect">
            <a:avLst/>
          </a:prstGeom>
        </p:spPr>
      </p:pic>
      <p:pic>
        <p:nvPicPr>
          <p:cNvPr id="10" name="Picture 9" descr="Rhes o pensiliau lliwio lliwgar">
            <a:extLst>
              <a:ext uri="{FF2B5EF4-FFF2-40B4-BE49-F238E27FC236}">
                <a16:creationId xmlns:a16="http://schemas.microsoft.com/office/drawing/2014/main" id="{7AFB3C8F-6DF0-20E7-0E0C-912C3A1BF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9"/>
          <a:stretch/>
        </p:blipFill>
        <p:spPr>
          <a:xfrm>
            <a:off x="4468052" y="1883557"/>
            <a:ext cx="6066338" cy="30908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91157-983C-CF44-F230-9AE7B5DA9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D4E50C-2345-2B3E-E1F1-F688E8299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Pa </a:t>
            </a:r>
            <a:r>
              <a:rPr lang="en-GB" dirty="0" err="1"/>
              <a:t>rif</a:t>
            </a:r>
            <a:r>
              <a:rPr lang="en-GB" dirty="0"/>
              <a:t>?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ADCCE1-7A60-A496-3E47-A2CFD73D58AB}"/>
              </a:ext>
            </a:extLst>
          </p:cNvPr>
          <p:cNvSpPr txBox="1"/>
          <p:nvPr/>
        </p:nvSpPr>
        <p:spPr>
          <a:xfrm>
            <a:off x="1960307" y="263169"/>
            <a:ext cx="767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800" dirty="0"/>
              <a:t>Pa rif yw hwn?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5B03E-FEF8-CBA2-EB0B-0089FE19D588}"/>
              </a:ext>
            </a:extLst>
          </p:cNvPr>
          <p:cNvSpPr txBox="1"/>
          <p:nvPr/>
        </p:nvSpPr>
        <p:spPr>
          <a:xfrm>
            <a:off x="8051100" y="203654"/>
            <a:ext cx="1449816" cy="1107996"/>
          </a:xfrm>
          <a:prstGeom prst="rect">
            <a:avLst/>
          </a:prstGeom>
          <a:solidFill>
            <a:srgbClr val="FFD579">
              <a:alpha val="4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  <a:p>
            <a:pPr algn="ctr"/>
            <a:r>
              <a:rPr lang="cy-GB" sz="3600" b="1" dirty="0"/>
              <a:t>17</a:t>
            </a:r>
          </a:p>
          <a:p>
            <a:pPr algn="ctr"/>
            <a:endParaRPr lang="cy-GB" sz="1000" b="1" dirty="0"/>
          </a:p>
        </p:txBody>
      </p:sp>
      <p:sp>
        <p:nvSpPr>
          <p:cNvPr id="13" name="TextBox 12" descr="Petryal gydag ymyl du">
            <a:extLst>
              <a:ext uri="{FF2B5EF4-FFF2-40B4-BE49-F238E27FC236}">
                <a16:creationId xmlns:a16="http://schemas.microsoft.com/office/drawing/2014/main" id="{705C2D00-4CC9-3D8B-40D1-8F1332BA3597}"/>
              </a:ext>
            </a:extLst>
          </p:cNvPr>
          <p:cNvSpPr txBox="1"/>
          <p:nvPr/>
        </p:nvSpPr>
        <p:spPr>
          <a:xfrm>
            <a:off x="1252357" y="1489673"/>
            <a:ext cx="9507253" cy="26118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pic>
        <p:nvPicPr>
          <p:cNvPr id="21" name="Picture 20" descr="Cyw bach melyn">
            <a:extLst>
              <a:ext uri="{FF2B5EF4-FFF2-40B4-BE49-F238E27FC236}">
                <a16:creationId xmlns:a16="http://schemas.microsoft.com/office/drawing/2014/main" id="{8477EC48-7C58-4643-E0F6-B1C48390E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556" y="1854001"/>
            <a:ext cx="822287" cy="869378"/>
          </a:xfrm>
          <a:prstGeom prst="rect">
            <a:avLst/>
          </a:prstGeom>
        </p:spPr>
      </p:pic>
      <p:pic>
        <p:nvPicPr>
          <p:cNvPr id="14" name="Picture 13" descr="4 o gywion a hwyaid bach melyn">
            <a:extLst>
              <a:ext uri="{FF2B5EF4-FFF2-40B4-BE49-F238E27FC236}">
                <a16:creationId xmlns:a16="http://schemas.microsoft.com/office/drawing/2014/main" id="{3D6D4F58-5F10-F6D0-930D-7E86D861F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541" y="1588157"/>
            <a:ext cx="4311134" cy="1233814"/>
          </a:xfrm>
          <a:prstGeom prst="rect">
            <a:avLst/>
          </a:prstGeom>
        </p:spPr>
      </p:pic>
      <p:pic>
        <p:nvPicPr>
          <p:cNvPr id="15" name="Picture 14" descr="4 o gywion a hwyaid bach melyn">
            <a:extLst>
              <a:ext uri="{FF2B5EF4-FFF2-40B4-BE49-F238E27FC236}">
                <a16:creationId xmlns:a16="http://schemas.microsoft.com/office/drawing/2014/main" id="{E95AF13F-B4BB-BA36-4224-CC9C17D18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533" y="1621269"/>
            <a:ext cx="4311134" cy="1233814"/>
          </a:xfrm>
          <a:prstGeom prst="rect">
            <a:avLst/>
          </a:prstGeom>
        </p:spPr>
      </p:pic>
      <p:pic>
        <p:nvPicPr>
          <p:cNvPr id="23" name="Picture 22" descr="Cyw bach melyn">
            <a:extLst>
              <a:ext uri="{FF2B5EF4-FFF2-40B4-BE49-F238E27FC236}">
                <a16:creationId xmlns:a16="http://schemas.microsoft.com/office/drawing/2014/main" id="{1359D59B-BA3D-CE04-3A05-1E77769DC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137" y="3027214"/>
            <a:ext cx="822287" cy="869378"/>
          </a:xfrm>
          <a:prstGeom prst="rect">
            <a:avLst/>
          </a:prstGeom>
        </p:spPr>
      </p:pic>
      <p:pic>
        <p:nvPicPr>
          <p:cNvPr id="18" name="Picture 17" descr="4 o gywion a hwyaid bach melyn">
            <a:extLst>
              <a:ext uri="{FF2B5EF4-FFF2-40B4-BE49-F238E27FC236}">
                <a16:creationId xmlns:a16="http://schemas.microsoft.com/office/drawing/2014/main" id="{75FD2A22-F44D-29D2-E033-23BF05920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76" y="2701099"/>
            <a:ext cx="4177430" cy="1251481"/>
          </a:xfrm>
          <a:prstGeom prst="rect">
            <a:avLst/>
          </a:prstGeom>
        </p:spPr>
      </p:pic>
      <p:pic>
        <p:nvPicPr>
          <p:cNvPr id="19" name="Picture 18" descr="4 o gywion a hwyaid bach melyn">
            <a:extLst>
              <a:ext uri="{FF2B5EF4-FFF2-40B4-BE49-F238E27FC236}">
                <a16:creationId xmlns:a16="http://schemas.microsoft.com/office/drawing/2014/main" id="{1BD83FDD-0FA5-A945-5ED2-F6B857F51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445" y="2710050"/>
            <a:ext cx="3958225" cy="125148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3CDBF06-84A1-B638-1967-0B3ADF606CD5}"/>
              </a:ext>
            </a:extLst>
          </p:cNvPr>
          <p:cNvSpPr/>
          <p:nvPr/>
        </p:nvSpPr>
        <p:spPr>
          <a:xfrm>
            <a:off x="5093278" y="4321703"/>
            <a:ext cx="1177447" cy="1052186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y-GB" sz="4400" b="1" dirty="0"/>
              <a:t>17</a:t>
            </a:r>
          </a:p>
        </p:txBody>
      </p:sp>
      <p:cxnSp>
        <p:nvCxnSpPr>
          <p:cNvPr id="5" name="Straight Connector 4" descr="llinell las">
            <a:extLst>
              <a:ext uri="{FF2B5EF4-FFF2-40B4-BE49-F238E27FC236}">
                <a16:creationId xmlns:a16="http://schemas.microsoft.com/office/drawing/2014/main" id="{ECD0468E-C5E7-35BA-5481-5703F051948E}"/>
              </a:ext>
            </a:extLst>
          </p:cNvPr>
          <p:cNvCxnSpPr>
            <a:cxnSpLocks/>
          </p:cNvCxnSpPr>
          <p:nvPr/>
        </p:nvCxnSpPr>
        <p:spPr>
          <a:xfrm flipH="1">
            <a:off x="5041092" y="5161523"/>
            <a:ext cx="172433" cy="36671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 descr="llinell las">
            <a:extLst>
              <a:ext uri="{FF2B5EF4-FFF2-40B4-BE49-F238E27FC236}">
                <a16:creationId xmlns:a16="http://schemas.microsoft.com/office/drawing/2014/main" id="{3A0F690D-D157-858C-3ABF-7A267D65165A}"/>
              </a:ext>
            </a:extLst>
          </p:cNvPr>
          <p:cNvCxnSpPr>
            <a:cxnSpLocks/>
          </p:cNvCxnSpPr>
          <p:nvPr/>
        </p:nvCxnSpPr>
        <p:spPr>
          <a:xfrm>
            <a:off x="6141089" y="5161523"/>
            <a:ext cx="343633" cy="485709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5C654D3-3CD6-E1E1-B9CF-667CB50CCF41}"/>
              </a:ext>
            </a:extLst>
          </p:cNvPr>
          <p:cNvSpPr/>
          <p:nvPr/>
        </p:nvSpPr>
        <p:spPr>
          <a:xfrm>
            <a:off x="4348254" y="5528235"/>
            <a:ext cx="1177447" cy="1052186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y-GB" sz="44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F419921-B6F6-3B09-8342-348BA64BDAD0}"/>
              </a:ext>
            </a:extLst>
          </p:cNvPr>
          <p:cNvSpPr/>
          <p:nvPr/>
        </p:nvSpPr>
        <p:spPr>
          <a:xfrm>
            <a:off x="6050912" y="5542645"/>
            <a:ext cx="1177447" cy="1052186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y-GB" sz="4000" b="1" dirty="0">
                <a:solidFill>
                  <a:srgbClr val="00206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75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378683-9e0d-4a84-ae6e-71a7028a4873" xsi:nil="true"/>
    <lcf76f155ced4ddcb4097134ff3c332f xmlns="dd20ea85-772b-403f-b47d-371406d4c5e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B4F760EAC0C41886798E7A1C8E42B" ma:contentTypeVersion="12" ma:contentTypeDescription="Create a new document." ma:contentTypeScope="" ma:versionID="abda155485784ff870a84dae8bae6ad7">
  <xsd:schema xmlns:xsd="http://www.w3.org/2001/XMLSchema" xmlns:xs="http://www.w3.org/2001/XMLSchema" xmlns:p="http://schemas.microsoft.com/office/2006/metadata/properties" xmlns:ns2="dd20ea85-772b-403f-b47d-371406d4c5eb" xmlns:ns3="99378683-9e0d-4a84-ae6e-71a7028a4873" targetNamespace="http://schemas.microsoft.com/office/2006/metadata/properties" ma:root="true" ma:fieldsID="673afd1ed6382bd192fc65496d28c2d7" ns2:_="" ns3:_="">
    <xsd:import namespace="dd20ea85-772b-403f-b47d-371406d4c5eb"/>
    <xsd:import namespace="99378683-9e0d-4a84-ae6e-71a7028a48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0ea85-772b-403f-b47d-371406d4c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570377e-a101-46e2-9596-058a9a36e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378683-9e0d-4a84-ae6e-71a7028a48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f195dfe-4e04-45cb-8eaa-786bf58bf19a}" ma:internalName="TaxCatchAll" ma:showField="CatchAllData" ma:web="99378683-9e0d-4a84-ae6e-71a7028a48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B10C7-C5FF-4884-ADF2-55C1B0B439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E1DB4B-4B90-4201-BEAA-7DE1B5A6A1CB}">
  <ds:schemaRefs>
    <ds:schemaRef ds:uri="http://schemas.microsoft.com/office/2006/metadata/properties"/>
    <ds:schemaRef ds:uri="http://schemas.microsoft.com/office/infopath/2007/PartnerControls"/>
    <ds:schemaRef ds:uri="99378683-9e0d-4a84-ae6e-71a7028a4873"/>
    <ds:schemaRef ds:uri="dd20ea85-772b-403f-b47d-371406d4c5eb"/>
  </ds:schemaRefs>
</ds:datastoreItem>
</file>

<file path=customXml/itemProps3.xml><?xml version="1.0" encoding="utf-8"?>
<ds:datastoreItem xmlns:ds="http://schemas.openxmlformats.org/officeDocument/2006/customXml" ds:itemID="{B51A9EDE-B7AA-4AB8-8146-5AAA740721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20ea85-772b-403f-b47d-371406d4c5eb"/>
    <ds:schemaRef ds:uri="99378683-9e0d-4a84-ae6e-71a7028a48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140</Words>
  <Application>Microsoft Office PowerPoint</Application>
  <PresentationFormat>Widescreen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Aptos</vt:lpstr>
      <vt:lpstr>Arial</vt:lpstr>
      <vt:lpstr>Office Theme</vt:lpstr>
      <vt:lpstr>Gwerth rhifau (11-20)</vt:lpstr>
      <vt:lpstr>Cyfarwyddiadau</vt:lpstr>
      <vt:lpstr>Pa rif?</vt:lpstr>
      <vt:lpstr>Pa rif? 1</vt:lpstr>
      <vt:lpstr>Pa rif? 2</vt:lpstr>
      <vt:lpstr>Pa rif? 3</vt:lpstr>
      <vt:lpstr>Pa rif? 5</vt:lpstr>
      <vt:lpstr>Pa rif? 6</vt:lpstr>
      <vt:lpstr>Pa rif? 7</vt:lpstr>
      <vt:lpstr>Pa rif? 8</vt:lpstr>
      <vt:lpstr>Pa rif? 9</vt:lpstr>
      <vt:lpstr>Pa rif?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Rhian Abbott</dc:creator>
  <cp:lastModifiedBy>Rhian Davies (Canolfan Gwasanaethau Cymraeg)</cp:lastModifiedBy>
  <cp:revision>60</cp:revision>
  <dcterms:created xsi:type="dcterms:W3CDTF">2025-04-14T08:16:22Z</dcterms:created>
  <dcterms:modified xsi:type="dcterms:W3CDTF">2025-07-04T10:58:42Z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0x010100964B4F760EAC0C41886798E7A1C8E42B</vt:lpwstr>
  </property>
  <property fmtid="{D5CDD505-2E9C-101B-9397-08002B2CF9AE}" pid="3" name="MediaServiceImageTags">
    <vt:lpwstr/>
  </property>
</Properties>
</file>